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527" r:id="rId5"/>
    <p:sldId id="524" r:id="rId6"/>
    <p:sldId id="521" r:id="rId7"/>
    <p:sldId id="523" r:id="rId8"/>
    <p:sldId id="522" r:id="rId9"/>
    <p:sldId id="528" r:id="rId10"/>
    <p:sldId id="529" r:id="rId11"/>
    <p:sldId id="530" r:id="rId12"/>
    <p:sldId id="531" r:id="rId13"/>
    <p:sldId id="444" r:id="rId14"/>
    <p:sldId id="526"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04"/>
  </p:normalViewPr>
  <p:slideViewPr>
    <p:cSldViewPr>
      <p:cViewPr varScale="1">
        <p:scale>
          <a:sx n="86" d="100"/>
          <a:sy n="86" d="100"/>
        </p:scale>
        <p:origin x="562" y="67"/>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2021-03-05</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2021-03-05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137443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10</a:t>
            </a:fld>
            <a:endParaRPr lang="en-US" dirty="0"/>
          </a:p>
        </p:txBody>
      </p:sp>
    </p:spTree>
    <p:extLst>
      <p:ext uri="{BB962C8B-B14F-4D97-AF65-F5344CB8AC3E}">
        <p14:creationId xmlns:p14="http://schemas.microsoft.com/office/powerpoint/2010/main" val="68661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353425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246947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3</a:t>
            </a:fld>
            <a:endParaRPr lang="en-US" dirty="0"/>
          </a:p>
        </p:txBody>
      </p:sp>
    </p:spTree>
    <p:extLst>
      <p:ext uri="{BB962C8B-B14F-4D97-AF65-F5344CB8AC3E}">
        <p14:creationId xmlns:p14="http://schemas.microsoft.com/office/powerpoint/2010/main" val="145076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126038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5</a:t>
            </a:fld>
            <a:endParaRPr lang="en-US" dirty="0"/>
          </a:p>
        </p:txBody>
      </p:sp>
    </p:spTree>
    <p:extLst>
      <p:ext uri="{BB962C8B-B14F-4D97-AF65-F5344CB8AC3E}">
        <p14:creationId xmlns:p14="http://schemas.microsoft.com/office/powerpoint/2010/main" val="140945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34325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212241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8</a:t>
            </a:fld>
            <a:endParaRPr lang="en-US" dirty="0"/>
          </a:p>
        </p:txBody>
      </p:sp>
    </p:spTree>
    <p:extLst>
      <p:ext uri="{BB962C8B-B14F-4D97-AF65-F5344CB8AC3E}">
        <p14:creationId xmlns:p14="http://schemas.microsoft.com/office/powerpoint/2010/main" val="196106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9</a:t>
            </a:fld>
            <a:endParaRPr lang="en-US" dirty="0"/>
          </a:p>
        </p:txBody>
      </p:sp>
    </p:spTree>
    <p:extLst>
      <p:ext uri="{BB962C8B-B14F-4D97-AF65-F5344CB8AC3E}">
        <p14:creationId xmlns:p14="http://schemas.microsoft.com/office/powerpoint/2010/main" val="15474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grpSp>
      <p:sp>
        <p:nvSpPr>
          <p:cNvPr id="25" name="Title 1"/>
          <p:cNvSpPr>
            <a:spLocks noGrp="1"/>
          </p:cNvSpPr>
          <p:nvPr>
            <p:ph type="ctrTitle"/>
          </p:nvPr>
        </p:nvSpPr>
        <p:spPr>
          <a:xfrm>
            <a:off x="914162" y="1905000"/>
            <a:ext cx="10360501" cy="2079624"/>
          </a:xfrm>
        </p:spPr>
        <p:txBody>
          <a:bodyPr>
            <a:noAutofit/>
          </a:bodyPr>
          <a:lstStyle>
            <a:lvl1pPr>
              <a:defRPr sz="72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3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lvl1pPr>
              <a:defRPr>
                <a:solidFill>
                  <a:schemeClr val="bg1"/>
                </a:solidFill>
              </a:defRPr>
            </a:lvl1p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getmygraphics.com/?utm_campaign=office_samples&amp;utm_medium=embeded_link&amp;utm_source=partner_site&amp;utm_content=PPT_Graphics_Sampler_1"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29.pn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hyperlink" Target="http://getmygraphics.com/?utm_campaign=office_samples&amp;utm_medium=embeded_link&amp;utm_source=partner_site&amp;utm_content=PPT_Graphics_Sampler_1" TargetMode="External"/><Relationship Id="rId5" Type="http://schemas.openxmlformats.org/officeDocument/2006/relationships/image" Target="../media/image24.jpeg"/><Relationship Id="rId10" Type="http://schemas.openxmlformats.org/officeDocument/2006/relationships/hyperlink" Target="http://getmygraphics.com/" TargetMode="External"/><Relationship Id="rId4" Type="http://schemas.openxmlformats.org/officeDocument/2006/relationships/image" Target="../media/image23.jpe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C183D7F6-B498-43B3-948B-1728B52AA6E4}">
                <adec:decorative xmlns:adec="http://schemas.microsoft.com/office/drawing/2017/decorative" val="1"/>
              </a:ext>
            </a:extLst>
          </p:cNvPr>
          <p:cNvSpPr/>
          <p:nvPr/>
        </p:nvSpPr>
        <p:spPr>
          <a:xfrm>
            <a:off x="0" y="-1"/>
            <a:ext cx="12186458"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Slide 5 screen 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495" y="-1"/>
            <a:ext cx="6101940" cy="3454397"/>
          </a:xfrm>
          <a:prstGeom prst="rect">
            <a:avLst/>
          </a:prstGeom>
        </p:spPr>
      </p:pic>
      <p:pic>
        <p:nvPicPr>
          <p:cNvPr id="15" name="Picture 14" descr="Slide 7 screen sh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 y="3454398"/>
            <a:ext cx="6094858" cy="3403601"/>
          </a:xfrm>
          <a:prstGeom prst="rect">
            <a:avLst/>
          </a:prstGeom>
        </p:spPr>
      </p:pic>
      <p:pic>
        <p:nvPicPr>
          <p:cNvPr id="6" name="Picture 5" descr="Slide 3 screen sh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495" y="3454398"/>
            <a:ext cx="6101528" cy="3403601"/>
          </a:xfrm>
          <a:prstGeom prst="rect">
            <a:avLst/>
          </a:prstGeom>
        </p:spPr>
      </p:pic>
      <p:sp>
        <p:nvSpPr>
          <p:cNvPr id="5" name="Title 4" hidden="1"/>
          <p:cNvSpPr>
            <a:spLocks noGrp="1"/>
          </p:cNvSpPr>
          <p:nvPr>
            <p:ph type="title"/>
          </p:nvPr>
        </p:nvSpPr>
        <p:spPr/>
        <p:txBody>
          <a:bodyPr>
            <a:normAutofit fontScale="90000"/>
          </a:bodyPr>
          <a:lstStyle/>
          <a:p>
            <a:r>
              <a:rPr lang="en-US" dirty="0"/>
              <a:t>POWERPOINT GRAPHICS SAMPLER</a:t>
            </a:r>
          </a:p>
        </p:txBody>
      </p:sp>
      <p:sp>
        <p:nvSpPr>
          <p:cNvPr id="7" name="TextBox 6"/>
          <p:cNvSpPr txBox="1"/>
          <p:nvPr/>
        </p:nvSpPr>
        <p:spPr>
          <a:xfrm>
            <a:off x="303212" y="196808"/>
            <a:ext cx="4888004" cy="1938992"/>
          </a:xfrm>
          <a:prstGeom prst="rect">
            <a:avLst/>
          </a:prstGeom>
          <a:noFill/>
        </p:spPr>
        <p:txBody>
          <a:bodyPr wrap="square" rtlCol="0">
            <a:spAutoFit/>
          </a:bodyPr>
          <a:lstStyle/>
          <a:p>
            <a:r>
              <a:rPr lang="en-US" sz="4000" b="1" dirty="0">
                <a:solidFill>
                  <a:schemeClr val="bg1"/>
                </a:solidFill>
                <a:latin typeface="Arial Black" charset="0"/>
                <a:ea typeface="Arial Black" charset="0"/>
                <a:cs typeface="Arial Black" charset="0"/>
              </a:rPr>
              <a:t>POWERPOINT GRAPHICS SAMPLER</a:t>
            </a:r>
          </a:p>
        </p:txBody>
      </p:sp>
      <p:grpSp>
        <p:nvGrpSpPr>
          <p:cNvPr id="8" name="Frame Lines">
            <a:extLst>
              <a:ext uri="{C183D7F6-B498-43B3-948B-1728B52AA6E4}">
                <adec:decorative xmlns:adec="http://schemas.microsoft.com/office/drawing/2017/decorative" val="1"/>
              </a:ext>
            </a:extLst>
          </p:cNvPr>
          <p:cNvGrpSpPr/>
          <p:nvPr/>
        </p:nvGrpSpPr>
        <p:grpSpPr>
          <a:xfrm>
            <a:off x="0" y="0"/>
            <a:ext cx="12197242" cy="6858000"/>
            <a:chOff x="0" y="0"/>
            <a:chExt cx="12197242" cy="6858000"/>
          </a:xfrm>
        </p:grpSpPr>
        <p:grpSp>
          <p:nvGrpSpPr>
            <p:cNvPr id="9" name="Group 8"/>
            <p:cNvGrpSpPr/>
            <p:nvPr/>
          </p:nvGrpSpPr>
          <p:grpSpPr>
            <a:xfrm>
              <a:off x="0" y="0"/>
              <a:ext cx="12188825" cy="6858000"/>
              <a:chOff x="0" y="0"/>
              <a:chExt cx="12188825" cy="6858000"/>
            </a:xfrm>
          </p:grpSpPr>
          <p:cxnSp>
            <p:nvCxnSpPr>
              <p:cNvPr id="11" name="Straight Connector 10" descr="White horizontal divider line."/>
              <p:cNvCxnSpPr/>
              <p:nvPr/>
            </p:nvCxnSpPr>
            <p:spPr>
              <a:xfrm>
                <a:off x="0" y="3454399"/>
                <a:ext cx="121888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White vertical divider line."/>
              <p:cNvCxnSpPr/>
              <p:nvPr/>
            </p:nvCxnSpPr>
            <p:spPr>
              <a:xfrm>
                <a:off x="6099495" y="0"/>
                <a:ext cx="0" cy="6858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White Boarder" descr="White boarder line."/>
            <p:cNvSpPr/>
            <p:nvPr/>
          </p:nvSpPr>
          <p:spPr>
            <a:xfrm>
              <a:off x="8417" y="0"/>
              <a:ext cx="12188825"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White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812" y="2743200"/>
            <a:ext cx="2355158" cy="580372"/>
          </a:xfrm>
          <a:prstGeom prst="rect">
            <a:avLst/>
          </a:prstGeom>
        </p:spPr>
      </p:pic>
      <p:pic>
        <p:nvPicPr>
          <p:cNvPr id="2" name="Picture 1" descr="Slide 6 screen sho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3866" y="24831"/>
            <a:ext cx="6076546" cy="3420910"/>
          </a:xfrm>
          <a:prstGeom prst="rect">
            <a:avLst/>
          </a:prstGeom>
        </p:spPr>
      </p:pic>
    </p:spTree>
    <p:extLst>
      <p:ext uri="{BB962C8B-B14F-4D97-AF65-F5344CB8AC3E}">
        <p14:creationId xmlns:p14="http://schemas.microsoft.com/office/powerpoint/2010/main" val="65728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8534400" cy="584776"/>
          </a:xfrm>
          <a:prstGeom prst="rect">
            <a:avLst/>
          </a:prstGeom>
        </p:spPr>
        <p:txBody>
          <a:bodyPr wrap="square">
            <a:spAutoFit/>
          </a:bodyPr>
          <a:lstStyle/>
          <a:p>
            <a:r>
              <a:rPr lang="en-US" sz="3200" dirty="0">
                <a:solidFill>
                  <a:srgbClr val="FFFFFF"/>
                </a:solidFill>
                <a:latin typeface="DIN Alternate" charset="0"/>
                <a:ea typeface="DIN Alternate" charset="0"/>
                <a:cs typeface="DIN Alternate" charset="0"/>
              </a:rPr>
              <a:t>Tips &amp; Tricks </a:t>
            </a:r>
            <a:r>
              <a:rPr lang="en-US" sz="3200" dirty="0">
                <a:solidFill>
                  <a:srgbClr val="A3A3A3"/>
                </a:solidFill>
                <a:latin typeface="DIN Alternate" charset="0"/>
                <a:ea typeface="DIN Alternate" charset="0"/>
                <a:cs typeface="DIN Alternate" charset="0"/>
              </a:rPr>
              <a:t>(PC and Mac)</a:t>
            </a:r>
          </a:p>
        </p:txBody>
      </p:sp>
      <p:grpSp>
        <p:nvGrpSpPr>
          <p:cNvPr id="12" name="Group 11" descr="Scale tips and tricks"/>
          <p:cNvGrpSpPr/>
          <p:nvPr/>
        </p:nvGrpSpPr>
        <p:grpSpPr>
          <a:xfrm>
            <a:off x="3200199" y="627931"/>
            <a:ext cx="2774631" cy="6001469"/>
            <a:chOff x="3200199" y="627931"/>
            <a:chExt cx="2774631" cy="6001469"/>
          </a:xfrm>
        </p:grpSpPr>
        <p:grpSp>
          <p:nvGrpSpPr>
            <p:cNvPr id="10" name="Group 9" descr="Scale tips and tricks"/>
            <p:cNvGrpSpPr/>
            <p:nvPr/>
          </p:nvGrpSpPr>
          <p:grpSpPr>
            <a:xfrm>
              <a:off x="3200199" y="627931"/>
              <a:ext cx="2774631" cy="6001469"/>
              <a:chOff x="3200199" y="627931"/>
              <a:chExt cx="2774631" cy="6001469"/>
            </a:xfrm>
          </p:grpSpPr>
          <p:sp>
            <p:nvSpPr>
              <p:cNvPr id="14" name="Rounded Rectangle 13">
                <a:extLst>
                  <a:ext uri="{C183D7F6-B498-43B3-948B-1728B52AA6E4}">
                    <adec:decorative xmlns:adec="http://schemas.microsoft.com/office/drawing/2017/decorative" val="1"/>
                  </a:ext>
                </a:extLst>
              </p:cNvPr>
              <p:cNvSpPr/>
              <p:nvPr/>
            </p:nvSpPr>
            <p:spPr bwMode="auto">
              <a:xfrm>
                <a:off x="3200199"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33" name="1.jpg" descr="Scaling grouped objec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5993" y="2805873"/>
                <a:ext cx="1134274" cy="978716"/>
              </a:xfrm>
              <a:prstGeom prst="rect">
                <a:avLst/>
              </a:prstGeom>
            </p:spPr>
          </p:pic>
          <p:grpSp>
            <p:nvGrpSpPr>
              <p:cNvPr id="18" name="Group 69"/>
              <p:cNvGrpSpPr/>
              <p:nvPr/>
            </p:nvGrpSpPr>
            <p:grpSpPr>
              <a:xfrm>
                <a:off x="4027689" y="2919453"/>
                <a:ext cx="1352288" cy="1047142"/>
                <a:chOff x="558801" y="1029922"/>
                <a:chExt cx="3564464" cy="2760134"/>
              </a:xfrm>
            </p:grpSpPr>
            <p:sp>
              <p:nvSpPr>
                <p:cNvPr id="19" name="Rectangle 18">
                  <a:extLst>
                    <a:ext uri="{C183D7F6-B498-43B3-948B-1728B52AA6E4}">
                      <adec:decorative xmlns:adec="http://schemas.microsoft.com/office/drawing/2017/decorative" val="1"/>
                    </a:ext>
                  </a:extLst>
                </p:cNvPr>
                <p:cNvSpPr/>
                <p:nvPr/>
              </p:nvSpPr>
              <p:spPr>
                <a:xfrm>
                  <a:off x="558801" y="1029922"/>
                  <a:ext cx="3547532" cy="2757991"/>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cxnSp>
              <p:nvCxnSpPr>
                <p:cNvPr id="20" name="Straight Arrow Connector 19">
                  <a:extLst>
                    <a:ext uri="{C183D7F6-B498-43B3-948B-1728B52AA6E4}">
                      <adec:decorative xmlns:adec="http://schemas.microsoft.com/office/drawing/2017/decorative" val="1"/>
                    </a:ext>
                  </a:extLst>
                </p:cNvPr>
                <p:cNvCxnSpPr/>
                <p:nvPr/>
              </p:nvCxnSpPr>
              <p:spPr>
                <a:xfrm>
                  <a:off x="3318933" y="3180455"/>
                  <a:ext cx="804333" cy="609602"/>
                </a:xfrm>
                <a:prstGeom prst="straightConnector1">
                  <a:avLst/>
                </a:prstGeom>
                <a:ln>
                  <a:solidFill>
                    <a:srgbClr val="595959"/>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229276" y="627931"/>
                <a:ext cx="2616919" cy="2208297"/>
              </a:xfrm>
              <a:prstGeom prst="rect">
                <a:avLst/>
              </a:prstGeom>
              <a:noFill/>
            </p:spPr>
            <p:txBody>
              <a:bodyPr wrap="square" rtlCol="0">
                <a:spAutoFit/>
              </a:bodyPr>
              <a:lstStyle/>
              <a:p>
                <a:pPr>
                  <a:spcBef>
                    <a:spcPts val="300"/>
                  </a:spcBef>
                </a:pPr>
                <a:r>
                  <a:rPr lang="en-US" sz="3200" b="1" dirty="0">
                    <a:solidFill>
                      <a:srgbClr val="535353"/>
                    </a:solidFill>
                    <a:latin typeface="Arial" charset="0"/>
                    <a:ea typeface="Arial" charset="0"/>
                    <a:cs typeface="Arial" charset="0"/>
                  </a:rPr>
                  <a:t>Scale</a:t>
                </a:r>
                <a:endParaRPr lang="en-US" sz="2800" b="1" dirty="0">
                  <a:solidFill>
                    <a:srgbClr val="535353"/>
                  </a:solidFill>
                  <a:latin typeface="Arial" charset="0"/>
                  <a:ea typeface="Arial" charset="0"/>
                  <a:cs typeface="Arial" charset="0"/>
                </a:endParaRPr>
              </a:p>
              <a:p>
                <a:pPr marL="228600" indent="-228600">
                  <a:spcBef>
                    <a:spcPts val="300"/>
                  </a:spcBef>
                  <a:buFontTx/>
                  <a:buAutoNum type="arabicPeriod"/>
                </a:pPr>
                <a:r>
                  <a:rPr lang="en-US" sz="1400" dirty="0">
                    <a:solidFill>
                      <a:srgbClr val="535353"/>
                    </a:solidFill>
                    <a:latin typeface="Arial" charset="0"/>
                    <a:ea typeface="Arial" charset="0"/>
                    <a:cs typeface="Arial" charset="0"/>
                  </a:rPr>
                  <a:t>Group elements when scaling.</a:t>
                </a:r>
              </a:p>
              <a:p>
                <a:pPr marL="228600" indent="-228600">
                  <a:spcBef>
                    <a:spcPts val="300"/>
                  </a:spcBef>
                  <a:buFontTx/>
                  <a:buAutoNum type="arabicPeriod"/>
                </a:pPr>
                <a:r>
                  <a:rPr lang="en-US" sz="1400" dirty="0">
                    <a:solidFill>
                      <a:srgbClr val="535353"/>
                    </a:solidFill>
                    <a:latin typeface="Arial" charset="0"/>
                    <a:ea typeface="Arial" charset="0"/>
                    <a:cs typeface="Arial" charset="0"/>
                  </a:rPr>
                  <a:t>Use “Increase Font Size” and “Decrease Font Size” to scale text.</a:t>
                </a:r>
              </a:p>
              <a:p>
                <a:pPr marL="228600" indent="-228600">
                  <a:spcBef>
                    <a:spcPts val="300"/>
                  </a:spcBef>
                  <a:buFontTx/>
                  <a:buAutoNum type="arabicPeriod"/>
                </a:pPr>
                <a:r>
                  <a:rPr lang="en-US" sz="1400" dirty="0">
                    <a:solidFill>
                      <a:srgbClr val="535353"/>
                    </a:solidFill>
                    <a:latin typeface="Arial" charset="0"/>
                    <a:ea typeface="Arial" charset="0"/>
                    <a:cs typeface="Arial" charset="0"/>
                  </a:rPr>
                  <a:t>Scale proportionally (“Lock Aspect Ratio”).  </a:t>
                </a:r>
              </a:p>
            </p:txBody>
          </p:sp>
          <p:sp>
            <p:nvSpPr>
              <p:cNvPr id="34" name="TextBox 33"/>
              <p:cNvSpPr txBox="1"/>
              <p:nvPr/>
            </p:nvSpPr>
            <p:spPr>
              <a:xfrm>
                <a:off x="3276384" y="3979190"/>
                <a:ext cx="2587255" cy="2562240"/>
              </a:xfrm>
              <a:prstGeom prst="rect">
                <a:avLst/>
              </a:prstGeom>
              <a:noFill/>
            </p:spPr>
            <p:txBody>
              <a:bodyPr wrap="square" rtlCol="0">
                <a:spAutoFit/>
              </a:bodyPr>
              <a:lstStyle/>
              <a:p>
                <a:pPr>
                  <a:spcBef>
                    <a:spcPts val="300"/>
                  </a:spcBef>
                </a:pPr>
                <a:r>
                  <a:rPr lang="en-US" sz="1600" b="1" dirty="0">
                    <a:solidFill>
                      <a:srgbClr val="535353"/>
                    </a:solidFill>
                    <a:latin typeface="Arial" pitchFamily="34" charset="0"/>
                    <a:cs typeface="Arial" pitchFamily="34" charset="0"/>
                  </a:rPr>
                  <a:t>To Scale Wedges:</a:t>
                </a:r>
              </a:p>
              <a:p>
                <a:pPr marL="228600" indent="-228600">
                  <a:spcBef>
                    <a:spcPts val="0"/>
                  </a:spcBef>
                  <a:buFontTx/>
                  <a:buAutoNum type="arabicPeriod"/>
                </a:pPr>
                <a:r>
                  <a:rPr lang="en-US" sz="1200" dirty="0">
                    <a:solidFill>
                      <a:srgbClr val="535353"/>
                    </a:solidFill>
                    <a:latin typeface="Arial" pitchFamily="34" charset="0"/>
                    <a:cs typeface="Arial" pitchFamily="34" charset="0"/>
                  </a:rPr>
                  <a:t>To scale wedges: select wedge, click on </a:t>
                </a:r>
                <a:r>
                  <a:rPr lang="en-US" sz="1200" u="sng" dirty="0">
                    <a:solidFill>
                      <a:srgbClr val="535353"/>
                    </a:solidFill>
                    <a:latin typeface="Arial" pitchFamily="34" charset="0"/>
                    <a:cs typeface="Arial" pitchFamily="34" charset="0"/>
                  </a:rPr>
                  <a:t>corner</a:t>
                </a:r>
                <a:r>
                  <a:rPr lang="en-US" sz="1200" dirty="0">
                    <a:solidFill>
                      <a:srgbClr val="535353"/>
                    </a:solidFill>
                    <a:latin typeface="Arial" pitchFamily="34" charset="0"/>
                    <a:cs typeface="Arial" pitchFamily="34" charset="0"/>
                  </a:rPr>
                  <a:t> node, scale up or down </a:t>
                </a:r>
                <a:r>
                  <a:rPr lang="en-US" sz="1200" u="sng" dirty="0">
                    <a:solidFill>
                      <a:srgbClr val="535353"/>
                    </a:solidFill>
                    <a:latin typeface="Arial" pitchFamily="34" charset="0"/>
                    <a:cs typeface="Arial" pitchFamily="34" charset="0"/>
                  </a:rPr>
                  <a:t>proportionally </a:t>
                </a:r>
                <a:r>
                  <a:rPr lang="en-US" sz="1200" dirty="0">
                    <a:solidFill>
                      <a:srgbClr val="535353"/>
                    </a:solidFill>
                    <a:latin typeface="Arial" pitchFamily="34" charset="0"/>
                    <a:cs typeface="Arial" pitchFamily="34" charset="0"/>
                  </a:rPr>
                  <a:t>(hold shift key or designated “constrain” key). Reposition wedge, if needed. </a:t>
                </a:r>
              </a:p>
              <a:p>
                <a:pPr marL="228600" indent="-228600">
                  <a:spcBef>
                    <a:spcPts val="1500"/>
                  </a:spcBef>
                  <a:buFontTx/>
                  <a:buAutoNum type="arabicPeriod"/>
                </a:pPr>
                <a:r>
                  <a:rPr lang="en-US" sz="1200" dirty="0">
                    <a:solidFill>
                      <a:srgbClr val="535353"/>
                    </a:solidFill>
                    <a:latin typeface="Arial" pitchFamily="34" charset="0"/>
                    <a:cs typeface="Arial" pitchFamily="34" charset="0"/>
                  </a:rPr>
                  <a:t>Use “Increase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Font Size” and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“Decrease Font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Size” to scale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text.</a:t>
                </a:r>
              </a:p>
            </p:txBody>
          </p:sp>
        </p:grpSp>
        <p:grpSp>
          <p:nvGrpSpPr>
            <p:cNvPr id="35" name="Group 34" descr="how to scale wedge shapes"/>
            <p:cNvGrpSpPr/>
            <p:nvPr/>
          </p:nvGrpSpPr>
          <p:grpSpPr>
            <a:xfrm>
              <a:off x="4765336" y="5266186"/>
              <a:ext cx="1126611" cy="1204401"/>
              <a:chOff x="2743200" y="4242993"/>
              <a:chExt cx="1305654" cy="1395807"/>
            </a:xfrm>
          </p:grpSpPr>
          <p:pic>
            <p:nvPicPr>
              <p:cNvPr id="36" name="Picture 35" descr="Circle chart exampl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4343400"/>
                <a:ext cx="1305654" cy="1295400"/>
              </a:xfrm>
              <a:prstGeom prst="rect">
                <a:avLst/>
              </a:prstGeom>
            </p:spPr>
          </p:pic>
          <p:sp>
            <p:nvSpPr>
              <p:cNvPr id="37" name="Rectangle 36">
                <a:extLst>
                  <a:ext uri="{C183D7F6-B498-43B3-948B-1728B52AA6E4}">
                    <adec:decorative xmlns:adec="http://schemas.microsoft.com/office/drawing/2017/decorative" val="1"/>
                  </a:ext>
                </a:extLst>
              </p:cNvPr>
              <p:cNvSpPr/>
              <p:nvPr/>
            </p:nvSpPr>
            <p:spPr>
              <a:xfrm>
                <a:off x="3394075" y="4242993"/>
                <a:ext cx="527050" cy="757633"/>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Arrow Connector 38">
                <a:extLst>
                  <a:ext uri="{C183D7F6-B498-43B3-948B-1728B52AA6E4}">
                    <adec:decorative xmlns:adec="http://schemas.microsoft.com/office/drawing/2017/decorative" val="1"/>
                  </a:ext>
                </a:extLst>
              </p:cNvPr>
              <p:cNvCxnSpPr/>
              <p:nvPr/>
            </p:nvCxnSpPr>
            <p:spPr>
              <a:xfrm flipV="1">
                <a:off x="3676650" y="4248150"/>
                <a:ext cx="231775" cy="2635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grpSp>
        <p:nvGrpSpPr>
          <p:cNvPr id="38" name="Group 37" descr="Color tips and tricks"/>
          <p:cNvGrpSpPr/>
          <p:nvPr/>
        </p:nvGrpSpPr>
        <p:grpSpPr>
          <a:xfrm>
            <a:off x="6171854" y="627931"/>
            <a:ext cx="2774631" cy="6001469"/>
            <a:chOff x="6173462" y="526331"/>
            <a:chExt cx="2775354" cy="6001469"/>
          </a:xfrm>
        </p:grpSpPr>
        <p:sp>
          <p:nvSpPr>
            <p:cNvPr id="22" name="Rounded Rectangle 21">
              <a:extLst>
                <a:ext uri="{C183D7F6-B498-43B3-948B-1728B52AA6E4}">
                  <adec:decorative xmlns:adec="http://schemas.microsoft.com/office/drawing/2017/decorative" val="1"/>
                </a:ext>
              </a:extLst>
            </p:cNvPr>
            <p:cNvSpPr/>
            <p:nvPr/>
          </p:nvSpPr>
          <p:spPr bwMode="auto">
            <a:xfrm>
              <a:off x="6173462" y="561223"/>
              <a:ext cx="2775354"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23" name="TextBox 22"/>
            <p:cNvSpPr txBox="1"/>
            <p:nvPr/>
          </p:nvSpPr>
          <p:spPr>
            <a:xfrm>
              <a:off x="6196730" y="526331"/>
              <a:ext cx="2617601" cy="4031874"/>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Color</a:t>
              </a:r>
            </a:p>
            <a:p>
              <a:pPr marL="228600" indent="-228600">
                <a:buFont typeface="+mj-lt"/>
                <a:buAutoNum type="arabicPeriod"/>
              </a:pPr>
              <a:r>
                <a:rPr lang="en-US" sz="1600" dirty="0">
                  <a:solidFill>
                    <a:srgbClr val="535353"/>
                  </a:solidFill>
                  <a:latin typeface="Arial" charset="0"/>
                  <a:ea typeface="Arial" charset="0"/>
                  <a:cs typeface="Arial" charset="0"/>
                </a:rPr>
                <a:t>Edit colors via the “Shape Fill” tool.</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Use the “Format” paintbrush to sample and apply other styles (e.g., gradients, lines).</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For advanced editing select “Format Shape.” </a:t>
              </a:r>
            </a:p>
          </p:txBody>
        </p:sp>
      </p:grpSp>
      <p:sp>
        <p:nvSpPr>
          <p:cNvPr id="29" name="Rounded Rectangle 28">
            <a:extLst>
              <a:ext uri="{C183D7F6-B498-43B3-948B-1728B52AA6E4}">
                <adec:decorative xmlns:adec="http://schemas.microsoft.com/office/drawing/2017/decorative" val="1"/>
              </a:ext>
            </a:extLst>
          </p:cNvPr>
          <p:cNvSpPr/>
          <p:nvPr/>
        </p:nvSpPr>
        <p:spPr bwMode="auto">
          <a:xfrm>
            <a:off x="9143512"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grpSp>
        <p:nvGrpSpPr>
          <p:cNvPr id="41" name="Group 40" descr="Group image group."/>
          <p:cNvGrpSpPr/>
          <p:nvPr/>
        </p:nvGrpSpPr>
        <p:grpSpPr>
          <a:xfrm>
            <a:off x="228541" y="627931"/>
            <a:ext cx="2774631" cy="6001469"/>
            <a:chOff x="228541" y="627931"/>
            <a:chExt cx="2774631" cy="6001469"/>
          </a:xfrm>
        </p:grpSpPr>
        <p:grpSp>
          <p:nvGrpSpPr>
            <p:cNvPr id="42" name="Group 41" descr="Group box group."/>
            <p:cNvGrpSpPr/>
            <p:nvPr/>
          </p:nvGrpSpPr>
          <p:grpSpPr>
            <a:xfrm>
              <a:off x="228541" y="627931"/>
              <a:ext cx="2774631" cy="6001469"/>
              <a:chOff x="228541" y="627931"/>
              <a:chExt cx="2774631" cy="6001469"/>
            </a:xfrm>
          </p:grpSpPr>
          <p:sp>
            <p:nvSpPr>
              <p:cNvPr id="44" name="Rounded Rectangle 43">
                <a:extLst>
                  <a:ext uri="{C183D7F6-B498-43B3-948B-1728B52AA6E4}">
                    <adec:decorative xmlns:adec="http://schemas.microsoft.com/office/drawing/2017/decorative" val="1"/>
                  </a:ext>
                </a:extLst>
              </p:cNvPr>
              <p:cNvSpPr/>
              <p:nvPr/>
            </p:nvSpPr>
            <p:spPr bwMode="auto">
              <a:xfrm>
                <a:off x="228541"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45" name="2.jpg" descr="Lego 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90" y="1600202"/>
                <a:ext cx="2641222" cy="2723191"/>
              </a:xfrm>
              <a:prstGeom prst="rect">
                <a:avLst/>
              </a:prstGeom>
            </p:spPr>
          </p:pic>
          <p:sp>
            <p:nvSpPr>
              <p:cNvPr id="46" name="TextBox 45"/>
              <p:cNvSpPr txBox="1"/>
              <p:nvPr/>
            </p:nvSpPr>
            <p:spPr>
              <a:xfrm>
                <a:off x="245987" y="627931"/>
                <a:ext cx="2657630" cy="1077218"/>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Group</a:t>
                </a:r>
              </a:p>
              <a:p>
                <a:pPr marL="228600" indent="-228600">
                  <a:buAutoNum type="arabicPeriod"/>
                </a:pPr>
                <a:r>
                  <a:rPr lang="en-US" sz="1600" dirty="0">
                    <a:solidFill>
                      <a:srgbClr val="535353"/>
                    </a:solidFill>
                    <a:latin typeface="Arial" charset="0"/>
                    <a:ea typeface="Arial" charset="0"/>
                    <a:cs typeface="Arial" charset="0"/>
                  </a:rPr>
                  <a:t>Elements are grouped logically (hierarchically). </a:t>
                </a:r>
              </a:p>
            </p:txBody>
          </p:sp>
        </p:grpSp>
        <p:pic>
          <p:nvPicPr>
            <p:cNvPr id="43" name="Picture 42" descr="Group menu screen sho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12" y="3886200"/>
              <a:ext cx="1603928" cy="2579116"/>
            </a:xfrm>
            <a:prstGeom prst="rect">
              <a:avLst/>
            </a:prstGeom>
          </p:spPr>
        </p:pic>
      </p:grpSp>
      <p:pic>
        <p:nvPicPr>
          <p:cNvPr id="47" name="Picture 46" descr="Color panel screen sho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6710" y="5334032"/>
            <a:ext cx="571430" cy="1131315"/>
          </a:xfrm>
          <a:prstGeom prst="rect">
            <a:avLst/>
          </a:prstGeom>
        </p:spPr>
      </p:pic>
      <p:pic>
        <p:nvPicPr>
          <p:cNvPr id="48" name="Picture 47" descr="Shape fill menu screen sho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0113" y="4737885"/>
            <a:ext cx="655695" cy="1727463"/>
          </a:xfrm>
          <a:prstGeom prst="rect">
            <a:avLst/>
          </a:prstGeom>
        </p:spPr>
      </p:pic>
      <p:pic>
        <p:nvPicPr>
          <p:cNvPr id="49" name="Picture 48" descr="More fill colors menu screen sho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62826" y="4737885"/>
            <a:ext cx="922386" cy="1730494"/>
          </a:xfrm>
          <a:prstGeom prst="rect">
            <a:avLst/>
          </a:prstGeom>
        </p:spPr>
      </p:pic>
      <p:pic>
        <p:nvPicPr>
          <p:cNvPr id="50" name="Picture 49" descr="Shape fill button screen sho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7275" y="1719316"/>
            <a:ext cx="1130300" cy="317500"/>
          </a:xfrm>
          <a:prstGeom prst="rect">
            <a:avLst/>
          </a:prstGeom>
        </p:spPr>
      </p:pic>
      <p:pic>
        <p:nvPicPr>
          <p:cNvPr id="51" name="Picture 50" descr="Format brush button screen sho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7325" y="3452989"/>
            <a:ext cx="330200" cy="304800"/>
          </a:xfrm>
          <a:prstGeom prst="rect">
            <a:avLst/>
          </a:prstGeom>
        </p:spPr>
      </p:pic>
      <p:sp>
        <p:nvSpPr>
          <p:cNvPr id="52" name="TextBox 51"/>
          <p:cNvSpPr txBox="1"/>
          <p:nvPr/>
        </p:nvSpPr>
        <p:spPr>
          <a:xfrm>
            <a:off x="9160958" y="627931"/>
            <a:ext cx="2757185" cy="5025991"/>
          </a:xfrm>
          <a:prstGeom prst="rect">
            <a:avLst/>
          </a:prstGeom>
          <a:noFill/>
        </p:spPr>
        <p:txBody>
          <a:bodyPr wrap="square" rIns="91440" rtlCol="0">
            <a:spAutoFit/>
          </a:bodyPr>
          <a:lstStyle/>
          <a:p>
            <a:pPr>
              <a:spcBef>
                <a:spcPts val="300"/>
              </a:spcBef>
            </a:pPr>
            <a:r>
              <a:rPr lang="en-US" sz="3200" b="1" dirty="0">
                <a:solidFill>
                  <a:srgbClr val="535353"/>
                </a:solidFill>
                <a:latin typeface="Arial" charset="0"/>
                <a:ea typeface="Arial" charset="0"/>
                <a:cs typeface="Arial" charset="0"/>
              </a:rPr>
              <a:t>General</a:t>
            </a:r>
            <a:endParaRPr lang="en-US" sz="2800" b="1" dirty="0">
              <a:solidFill>
                <a:srgbClr val="535353"/>
              </a:solidFill>
              <a:latin typeface="Arial" charset="0"/>
              <a:ea typeface="Arial" charset="0"/>
              <a:cs typeface="Arial" charset="0"/>
            </a:endParaRP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Some quantitative graphics (e.g., bar charts) are data-driven. Use “Edit Data” to modify data. Use “Chart Tools” to edit aesthetics.</a:t>
            </a: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To embed fonts, follow these steps: Click the Microsoft Office Button, then click Save As. In the Save As dialog box, click Tools, then click Save Options. Click to select the Embed fonts in the file check box under Preserve fidelity when sharing this presentation, and then click OK.</a:t>
            </a:r>
          </a:p>
        </p:txBody>
      </p:sp>
    </p:spTree>
    <p:extLst>
      <p:ext uri="{BB962C8B-B14F-4D97-AF65-F5344CB8AC3E}">
        <p14:creationId xmlns:p14="http://schemas.microsoft.com/office/powerpoint/2010/main" val="419630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0" y="0"/>
            <a:ext cx="12188825"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p:cNvSpPr>
            <a:spLocks noGrp="1"/>
          </p:cNvSpPr>
          <p:nvPr>
            <p:ph type="title"/>
          </p:nvPr>
        </p:nvSpPr>
        <p:spPr/>
        <p:txBody>
          <a:bodyPr>
            <a:normAutofit fontScale="90000"/>
          </a:bodyPr>
          <a:lstStyle/>
          <a:p>
            <a:r>
              <a:rPr lang="en-US" dirty="0"/>
              <a:t>Check Out our PowerPoint Graphics Library</a:t>
            </a:r>
          </a:p>
        </p:txBody>
      </p:sp>
      <p:sp>
        <p:nvSpPr>
          <p:cNvPr id="24" name="TextBox 23"/>
          <p:cNvSpPr txBox="1"/>
          <p:nvPr/>
        </p:nvSpPr>
        <p:spPr>
          <a:xfrm>
            <a:off x="1652241" y="101025"/>
            <a:ext cx="8884342" cy="584775"/>
          </a:xfrm>
          <a:prstGeom prst="rect">
            <a:avLst/>
          </a:prstGeom>
          <a:noFill/>
        </p:spPr>
        <p:txBody>
          <a:bodyPr wrap="square" rtlCol="0">
            <a:spAutoFit/>
          </a:bodyPr>
          <a:lstStyle/>
          <a:p>
            <a:pPr algn="ctr"/>
            <a:r>
              <a:rPr lang="en-US" sz="3200" b="1" dirty="0">
                <a:solidFill>
                  <a:schemeClr val="bg1"/>
                </a:solidFill>
                <a:latin typeface="Arial" charset="0"/>
                <a:ea typeface="Arial" charset="0"/>
                <a:cs typeface="Arial" charset="0"/>
              </a:rPr>
              <a:t>9,000+ fully editable PowerPoint Graphics</a:t>
            </a:r>
          </a:p>
        </p:txBody>
      </p:sp>
      <p:pic>
        <p:nvPicPr>
          <p:cNvPr id="1038" name="Picture 14" descr="branching and tree chart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 y="8382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Infographic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712" y="8382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shboards examp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612" y="838201"/>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auge chart exampl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512" y="838200"/>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Gear chart exampl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812" y="32766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able examp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0712" y="32766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Funnels exampl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0512" y="3270424"/>
            <a:ext cx="2857500"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hlinkClick r:id="rId10"/>
            <a:extLst>
              <a:ext uri="{C183D7F6-B498-43B3-948B-1728B52AA6E4}">
                <adec:decorative xmlns:adec="http://schemas.microsoft.com/office/drawing/2017/decorative" val="1"/>
              </a:ext>
            </a:extLst>
          </p:cNvPr>
          <p:cNvSpPr/>
          <p:nvPr/>
        </p:nvSpPr>
        <p:spPr>
          <a:xfrm>
            <a:off x="379412" y="6007261"/>
            <a:ext cx="1905000" cy="461665"/>
          </a:xfrm>
          <a:prstGeom prst="roundRect">
            <a:avLst/>
          </a:prstGeom>
          <a:solidFill>
            <a:srgbClr val="0094FF"/>
          </a:solidFill>
          <a:ln cap="rnd">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Click Here to Check Out our PowerPoint Graphics Library&#10;"/>
          <p:cNvSpPr txBox="1"/>
          <p:nvPr/>
        </p:nvSpPr>
        <p:spPr>
          <a:xfrm>
            <a:off x="379412" y="6019800"/>
            <a:ext cx="1905000" cy="430887"/>
          </a:xfrm>
          <a:prstGeom prst="rect">
            <a:avLst/>
          </a:prstGeom>
          <a:noFill/>
        </p:spPr>
        <p:txBody>
          <a:bodyPr wrap="square" rtlCol="0">
            <a:spAutoFit/>
          </a:bodyPr>
          <a:lstStyle/>
          <a:p>
            <a:pPr algn="ctr"/>
            <a:r>
              <a:rPr lang="en-US" sz="2200" dirty="0">
                <a:solidFill>
                  <a:schemeClr val="bg1"/>
                </a:solidFill>
                <a:latin typeface="Arial" charset="0"/>
                <a:ea typeface="Arial" charset="0"/>
                <a:cs typeface="Arial" charset="0"/>
              </a:rPr>
              <a:t>CLICK HERE</a:t>
            </a:r>
          </a:p>
        </p:txBody>
      </p:sp>
      <p:sp>
        <p:nvSpPr>
          <p:cNvPr id="2" name="TextBox 1"/>
          <p:cNvSpPr txBox="1"/>
          <p:nvPr/>
        </p:nvSpPr>
        <p:spPr>
          <a:xfrm>
            <a:off x="2318313" y="5989022"/>
            <a:ext cx="6999070" cy="461665"/>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to Check Out our PowerPoint Graphics Library</a:t>
            </a:r>
          </a:p>
        </p:txBody>
      </p:sp>
      <p:sp>
        <p:nvSpPr>
          <p:cNvPr id="6" name="Rounded Rectangle 5">
            <a:hlinkClick r:id="rId11"/>
            <a:extLst>
              <a:ext uri="{C183D7F6-B498-43B3-948B-1728B52AA6E4}">
                <adec:decorative xmlns:adec="http://schemas.microsoft.com/office/drawing/2017/decorative" val="1"/>
              </a:ext>
            </a:extLst>
          </p:cNvPr>
          <p:cNvSpPr/>
          <p:nvPr/>
        </p:nvSpPr>
        <p:spPr>
          <a:xfrm>
            <a:off x="379412" y="5989022"/>
            <a:ext cx="1905000" cy="4616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White Get My Graphics logo with link.">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83" y="5945057"/>
            <a:ext cx="2355158" cy="580372"/>
          </a:xfrm>
          <a:prstGeom prst="rect">
            <a:avLst/>
          </a:prstGeom>
        </p:spPr>
      </p:pic>
      <p:pic>
        <p:nvPicPr>
          <p:cNvPr id="8" name="Picture 7" descr="Map graphics sample imag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5057" y="3276602"/>
            <a:ext cx="2853056" cy="2272290"/>
          </a:xfrm>
          <a:prstGeom prst="rect">
            <a:avLst/>
          </a:prstGeom>
        </p:spPr>
      </p:pic>
    </p:spTree>
    <p:extLst>
      <p:ext uri="{BB962C8B-B14F-4D97-AF65-F5344CB8AC3E}">
        <p14:creationId xmlns:p14="http://schemas.microsoft.com/office/powerpoint/2010/main" val="140541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Black and white background drafting tools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C183D7F6-B498-43B3-948B-1728B52AA6E4}">
                <adec:decorative xmlns:adec="http://schemas.microsoft.com/office/drawing/2017/decorative" val="1"/>
              </a:ext>
            </a:extLst>
          </p:cNvPr>
          <p:cNvSpPr/>
          <p:nvPr/>
        </p:nvSpPr>
        <p:spPr>
          <a:xfrm>
            <a:off x="573458" y="2743200"/>
            <a:ext cx="4162707" cy="609600"/>
          </a:xfrm>
          <a:prstGeom prst="rect">
            <a:avLst/>
          </a:prstGeom>
          <a:no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4" name="Rectangle 43">
            <a:extLst>
              <a:ext uri="{C183D7F6-B498-43B3-948B-1728B52AA6E4}">
                <adec:decorative xmlns:adec="http://schemas.microsoft.com/office/drawing/2017/decorative" val="1"/>
              </a:ext>
            </a:extLst>
          </p:cNvPr>
          <p:cNvSpPr/>
          <p:nvPr/>
        </p:nvSpPr>
        <p:spPr>
          <a:xfrm>
            <a:off x="573458" y="3657599"/>
            <a:ext cx="4162707" cy="609601"/>
          </a:xfrm>
          <a:prstGeom prst="rect">
            <a:avLst/>
          </a:prstGeom>
          <a:no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5" name="Rectangle 44">
            <a:extLst>
              <a:ext uri="{C183D7F6-B498-43B3-948B-1728B52AA6E4}">
                <adec:decorative xmlns:adec="http://schemas.microsoft.com/office/drawing/2017/decorative" val="1"/>
              </a:ext>
            </a:extLst>
          </p:cNvPr>
          <p:cNvSpPr/>
          <p:nvPr/>
        </p:nvSpPr>
        <p:spPr>
          <a:xfrm>
            <a:off x="573458" y="4571999"/>
            <a:ext cx="4162707" cy="609601"/>
          </a:xfrm>
          <a:prstGeom prst="rect">
            <a:avLst/>
          </a:prstGeom>
          <a:no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6" name="Rectangle 45">
            <a:extLst>
              <a:ext uri="{C183D7F6-B498-43B3-948B-1728B52AA6E4}">
                <adec:decorative xmlns:adec="http://schemas.microsoft.com/office/drawing/2017/decorative" val="1"/>
              </a:ext>
            </a:extLst>
          </p:cNvPr>
          <p:cNvSpPr/>
          <p:nvPr/>
        </p:nvSpPr>
        <p:spPr>
          <a:xfrm>
            <a:off x="573458" y="5483997"/>
            <a:ext cx="4162707" cy="609601"/>
          </a:xfrm>
          <a:prstGeom prst="rect">
            <a:avLst/>
          </a:prstGeom>
          <a:no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1" name="Rectangle 40">
            <a:extLst>
              <a:ext uri="{C183D7F6-B498-43B3-948B-1728B52AA6E4}">
                <adec:decorative xmlns:adec="http://schemas.microsoft.com/office/drawing/2017/decorative" val="1"/>
              </a:ext>
            </a:extLst>
          </p:cNvPr>
          <p:cNvSpPr/>
          <p:nvPr/>
        </p:nvSpPr>
        <p:spPr>
          <a:xfrm>
            <a:off x="573458" y="1843405"/>
            <a:ext cx="4162707" cy="595199"/>
          </a:xfrm>
          <a:prstGeom prst="rect">
            <a:avLst/>
          </a:prstGeom>
          <a:no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0" name="Rectangle 39">
            <a:extLst>
              <a:ext uri="{C183D7F6-B498-43B3-948B-1728B52AA6E4}">
                <adec:decorative xmlns:adec="http://schemas.microsoft.com/office/drawing/2017/decorative" val="1"/>
              </a:ext>
            </a:extLst>
          </p:cNvPr>
          <p:cNvSpPr/>
          <p:nvPr/>
        </p:nvSpPr>
        <p:spPr>
          <a:xfrm>
            <a:off x="573458" y="904520"/>
            <a:ext cx="4162707" cy="617079"/>
          </a:xfrm>
          <a:prstGeom prst="rect">
            <a:avLst/>
          </a:prstGeom>
          <a:no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9" name="Oval 8">
            <a:extLst>
              <a:ext uri="{C183D7F6-B498-43B3-948B-1728B52AA6E4}">
                <adec:decorative xmlns:adec="http://schemas.microsoft.com/office/drawing/2017/decorative" val="1"/>
              </a:ext>
            </a:extLst>
          </p:cNvPr>
          <p:cNvSpPr/>
          <p:nvPr/>
        </p:nvSpPr>
        <p:spPr>
          <a:xfrm>
            <a:off x="6475412" y="1066800"/>
            <a:ext cx="4876800" cy="487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p:txBody>
          <a:bodyPr/>
          <a:lstStyle/>
          <a:p>
            <a:r>
              <a:rPr lang="en-US" dirty="0"/>
              <a:t>Sample 1</a:t>
            </a:r>
          </a:p>
        </p:txBody>
      </p:sp>
      <p:grpSp>
        <p:nvGrpSpPr>
          <p:cNvPr id="1746" name="Group 1745" descr="Circle gear with 6 gears inside"/>
          <p:cNvGrpSpPr/>
          <p:nvPr/>
        </p:nvGrpSpPr>
        <p:grpSpPr>
          <a:xfrm>
            <a:off x="6296254" y="969355"/>
            <a:ext cx="5235115" cy="5235115"/>
            <a:chOff x="5484812" y="606420"/>
            <a:chExt cx="5895976" cy="5895976"/>
          </a:xfrm>
          <a:effectLst/>
        </p:grpSpPr>
        <p:sp>
          <p:nvSpPr>
            <p:cNvPr id="1747" name="Freeform 1746">
              <a:extLst>
                <a:ext uri="{C183D7F6-B498-43B3-948B-1728B52AA6E4}">
                  <adec:decorative xmlns:adec="http://schemas.microsoft.com/office/drawing/2017/decorative" val="1"/>
                </a:ext>
              </a:extLst>
            </p:cNvPr>
            <p:cNvSpPr>
              <a:spLocks noEditPoints="1"/>
            </p:cNvSpPr>
            <p:nvPr/>
          </p:nvSpPr>
          <p:spPr bwMode="auto">
            <a:xfrm>
              <a:off x="5484812" y="606420"/>
              <a:ext cx="5895976" cy="5895976"/>
            </a:xfrm>
            <a:custGeom>
              <a:avLst/>
              <a:gdLst>
                <a:gd name="T0" fmla="*/ 868 w 4320"/>
                <a:gd name="T1" fmla="*/ 430 h 4320"/>
                <a:gd name="T2" fmla="*/ 68 w 4320"/>
                <a:gd name="T3" fmla="*/ 1621 h 4320"/>
                <a:gd name="T4" fmla="*/ 191 w 4320"/>
                <a:gd name="T5" fmla="*/ 3048 h 4320"/>
                <a:gd name="T6" fmla="*/ 1178 w 4320"/>
                <a:gd name="T7" fmla="*/ 4083 h 4320"/>
                <a:gd name="T8" fmla="*/ 2594 w 4320"/>
                <a:gd name="T9" fmla="*/ 4276 h 4320"/>
                <a:gd name="T10" fmla="*/ 3825 w 4320"/>
                <a:gd name="T11" fmla="*/ 3533 h 4320"/>
                <a:gd name="T12" fmla="*/ 4320 w 4320"/>
                <a:gd name="T13" fmla="*/ 2160 h 4320"/>
                <a:gd name="T14" fmla="*/ 3858 w 4320"/>
                <a:gd name="T15" fmla="*/ 828 h 4320"/>
                <a:gd name="T16" fmla="*/ 2647 w 4320"/>
                <a:gd name="T17" fmla="*/ 55 h 4320"/>
                <a:gd name="T18" fmla="*/ 2007 w 4320"/>
                <a:gd name="T19" fmla="*/ 3708 h 4320"/>
                <a:gd name="T20" fmla="*/ 1842 w 4320"/>
                <a:gd name="T21" fmla="*/ 3695 h 4320"/>
                <a:gd name="T22" fmla="*/ 1651 w 4320"/>
                <a:gd name="T23" fmla="*/ 3767 h 4320"/>
                <a:gd name="T24" fmla="*/ 1517 w 4320"/>
                <a:gd name="T25" fmla="*/ 3589 h 4320"/>
                <a:gd name="T26" fmla="*/ 1349 w 4320"/>
                <a:gd name="T27" fmla="*/ 3487 h 4320"/>
                <a:gd name="T28" fmla="*/ 1140 w 4320"/>
                <a:gd name="T29" fmla="*/ 3487 h 4320"/>
                <a:gd name="T30" fmla="*/ 990 w 4320"/>
                <a:gd name="T31" fmla="*/ 3373 h 4320"/>
                <a:gd name="T32" fmla="*/ 939 w 4320"/>
                <a:gd name="T33" fmla="*/ 3141 h 4320"/>
                <a:gd name="T34" fmla="*/ 854 w 4320"/>
                <a:gd name="T35" fmla="*/ 3005 h 4320"/>
                <a:gd name="T36" fmla="*/ 690 w 4320"/>
                <a:gd name="T37" fmla="*/ 2843 h 4320"/>
                <a:gd name="T38" fmla="*/ 566 w 4320"/>
                <a:gd name="T39" fmla="*/ 2710 h 4320"/>
                <a:gd name="T40" fmla="*/ 641 w 4320"/>
                <a:gd name="T41" fmla="*/ 2493 h 4320"/>
                <a:gd name="T42" fmla="*/ 603 w 4320"/>
                <a:gd name="T43" fmla="*/ 2333 h 4320"/>
                <a:gd name="T44" fmla="*/ 486 w 4320"/>
                <a:gd name="T45" fmla="*/ 2116 h 4320"/>
                <a:gd name="T46" fmla="*/ 495 w 4320"/>
                <a:gd name="T47" fmla="*/ 1897 h 4320"/>
                <a:gd name="T48" fmla="*/ 601 w 4320"/>
                <a:gd name="T49" fmla="*/ 1719 h 4320"/>
                <a:gd name="T50" fmla="*/ 710 w 4320"/>
                <a:gd name="T51" fmla="*/ 1596 h 4320"/>
                <a:gd name="T52" fmla="*/ 744 w 4320"/>
                <a:gd name="T53" fmla="*/ 1372 h 4320"/>
                <a:gd name="T54" fmla="*/ 789 w 4320"/>
                <a:gd name="T55" fmla="*/ 1179 h 4320"/>
                <a:gd name="T56" fmla="*/ 1001 w 4320"/>
                <a:gd name="T57" fmla="*/ 1117 h 4320"/>
                <a:gd name="T58" fmla="*/ 1121 w 4320"/>
                <a:gd name="T59" fmla="*/ 1002 h 4320"/>
                <a:gd name="T60" fmla="*/ 1196 w 4320"/>
                <a:gd name="T61" fmla="*/ 778 h 4320"/>
                <a:gd name="T62" fmla="*/ 1358 w 4320"/>
                <a:gd name="T63" fmla="*/ 685 h 4320"/>
                <a:gd name="T64" fmla="*/ 1603 w 4320"/>
                <a:gd name="T65" fmla="*/ 700 h 4320"/>
                <a:gd name="T66" fmla="*/ 1749 w 4320"/>
                <a:gd name="T67" fmla="*/ 652 h 4320"/>
                <a:gd name="T68" fmla="*/ 1924 w 4320"/>
                <a:gd name="T69" fmla="*/ 490 h 4320"/>
                <a:gd name="T70" fmla="*/ 2124 w 4320"/>
                <a:gd name="T71" fmla="*/ 476 h 4320"/>
                <a:gd name="T72" fmla="*/ 2352 w 4320"/>
                <a:gd name="T73" fmla="*/ 551 h 4320"/>
                <a:gd name="T74" fmla="*/ 2522 w 4320"/>
                <a:gd name="T75" fmla="*/ 648 h 4320"/>
                <a:gd name="T76" fmla="*/ 2719 w 4320"/>
                <a:gd name="T77" fmla="*/ 576 h 4320"/>
                <a:gd name="T78" fmla="*/ 2887 w 4320"/>
                <a:gd name="T79" fmla="*/ 643 h 4320"/>
                <a:gd name="T80" fmla="*/ 3018 w 4320"/>
                <a:gd name="T81" fmla="*/ 849 h 4320"/>
                <a:gd name="T82" fmla="*/ 3141 w 4320"/>
                <a:gd name="T83" fmla="*/ 952 h 4320"/>
                <a:gd name="T84" fmla="*/ 3376 w 4320"/>
                <a:gd name="T85" fmla="*/ 997 h 4320"/>
                <a:gd name="T86" fmla="*/ 3502 w 4320"/>
                <a:gd name="T87" fmla="*/ 1140 h 4320"/>
                <a:gd name="T88" fmla="*/ 3502 w 4320"/>
                <a:gd name="T89" fmla="*/ 1374 h 4320"/>
                <a:gd name="T90" fmla="*/ 3583 w 4320"/>
                <a:gd name="T91" fmla="*/ 1534 h 4320"/>
                <a:gd name="T92" fmla="*/ 3772 w 4320"/>
                <a:gd name="T93" fmla="*/ 1665 h 4320"/>
                <a:gd name="T94" fmla="*/ 3750 w 4320"/>
                <a:gd name="T95" fmla="*/ 1845 h 4320"/>
                <a:gd name="T96" fmla="*/ 3714 w 4320"/>
                <a:gd name="T97" fmla="*/ 2074 h 4320"/>
                <a:gd name="T98" fmla="*/ 3716 w 4320"/>
                <a:gd name="T99" fmla="*/ 2240 h 4320"/>
                <a:gd name="T100" fmla="*/ 3806 w 4320"/>
                <a:gd name="T101" fmla="*/ 2466 h 4320"/>
                <a:gd name="T102" fmla="*/ 3773 w 4320"/>
                <a:gd name="T103" fmla="*/ 2651 h 4320"/>
                <a:gd name="T104" fmla="*/ 3584 w 4320"/>
                <a:gd name="T105" fmla="*/ 2783 h 4320"/>
                <a:gd name="T106" fmla="*/ 3504 w 4320"/>
                <a:gd name="T107" fmla="*/ 2944 h 4320"/>
                <a:gd name="T108" fmla="*/ 3504 w 4320"/>
                <a:gd name="T109" fmla="*/ 3177 h 4320"/>
                <a:gd name="T110" fmla="*/ 3376 w 4320"/>
                <a:gd name="T111" fmla="*/ 3309 h 4320"/>
                <a:gd name="T112" fmla="*/ 3143 w 4320"/>
                <a:gd name="T113" fmla="*/ 3367 h 4320"/>
                <a:gd name="T114" fmla="*/ 3020 w 4320"/>
                <a:gd name="T115" fmla="*/ 3470 h 4320"/>
                <a:gd name="T116" fmla="*/ 2890 w 4320"/>
                <a:gd name="T117" fmla="*/ 3676 h 4320"/>
                <a:gd name="T118" fmla="*/ 2721 w 4320"/>
                <a:gd name="T119" fmla="*/ 3743 h 4320"/>
                <a:gd name="T120" fmla="*/ 2525 w 4320"/>
                <a:gd name="T121" fmla="*/ 3672 h 4320"/>
                <a:gd name="T122" fmla="*/ 2354 w 4320"/>
                <a:gd name="T123" fmla="*/ 3768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0" h="4320">
                  <a:moveTo>
                    <a:pt x="2160" y="0"/>
                  </a:moveTo>
                  <a:lnTo>
                    <a:pt x="2160" y="0"/>
                  </a:lnTo>
                  <a:lnTo>
                    <a:pt x="2104" y="1"/>
                  </a:lnTo>
                  <a:lnTo>
                    <a:pt x="2049" y="3"/>
                  </a:lnTo>
                  <a:lnTo>
                    <a:pt x="1994" y="6"/>
                  </a:lnTo>
                  <a:lnTo>
                    <a:pt x="1939" y="11"/>
                  </a:lnTo>
                  <a:lnTo>
                    <a:pt x="1885" y="17"/>
                  </a:lnTo>
                  <a:lnTo>
                    <a:pt x="1832" y="26"/>
                  </a:lnTo>
                  <a:lnTo>
                    <a:pt x="1778" y="34"/>
                  </a:lnTo>
                  <a:lnTo>
                    <a:pt x="1726" y="44"/>
                  </a:lnTo>
                  <a:lnTo>
                    <a:pt x="1673" y="55"/>
                  </a:lnTo>
                  <a:lnTo>
                    <a:pt x="1621" y="68"/>
                  </a:lnTo>
                  <a:lnTo>
                    <a:pt x="1569" y="83"/>
                  </a:lnTo>
                  <a:lnTo>
                    <a:pt x="1518" y="97"/>
                  </a:lnTo>
                  <a:lnTo>
                    <a:pt x="1468" y="113"/>
                  </a:lnTo>
                  <a:lnTo>
                    <a:pt x="1418" y="132"/>
                  </a:lnTo>
                  <a:lnTo>
                    <a:pt x="1369" y="150"/>
                  </a:lnTo>
                  <a:lnTo>
                    <a:pt x="1320" y="171"/>
                  </a:lnTo>
                  <a:lnTo>
                    <a:pt x="1272" y="191"/>
                  </a:lnTo>
                  <a:lnTo>
                    <a:pt x="1224" y="214"/>
                  </a:lnTo>
                  <a:lnTo>
                    <a:pt x="1178" y="237"/>
                  </a:lnTo>
                  <a:lnTo>
                    <a:pt x="1131" y="262"/>
                  </a:lnTo>
                  <a:lnTo>
                    <a:pt x="1086" y="287"/>
                  </a:lnTo>
                  <a:lnTo>
                    <a:pt x="1041" y="314"/>
                  </a:lnTo>
                  <a:lnTo>
                    <a:pt x="997" y="341"/>
                  </a:lnTo>
                  <a:lnTo>
                    <a:pt x="953" y="370"/>
                  </a:lnTo>
                  <a:lnTo>
                    <a:pt x="910" y="400"/>
                  </a:lnTo>
                  <a:lnTo>
                    <a:pt x="868" y="430"/>
                  </a:lnTo>
                  <a:lnTo>
                    <a:pt x="828" y="462"/>
                  </a:lnTo>
                  <a:lnTo>
                    <a:pt x="787" y="495"/>
                  </a:lnTo>
                  <a:lnTo>
                    <a:pt x="747" y="527"/>
                  </a:lnTo>
                  <a:lnTo>
                    <a:pt x="709" y="562"/>
                  </a:lnTo>
                  <a:lnTo>
                    <a:pt x="670" y="598"/>
                  </a:lnTo>
                  <a:lnTo>
                    <a:pt x="633" y="633"/>
                  </a:lnTo>
                  <a:lnTo>
                    <a:pt x="598" y="670"/>
                  </a:lnTo>
                  <a:lnTo>
                    <a:pt x="562" y="708"/>
                  </a:lnTo>
                  <a:lnTo>
                    <a:pt x="527" y="747"/>
                  </a:lnTo>
                  <a:lnTo>
                    <a:pt x="495" y="787"/>
                  </a:lnTo>
                  <a:lnTo>
                    <a:pt x="462" y="828"/>
                  </a:lnTo>
                  <a:lnTo>
                    <a:pt x="430" y="868"/>
                  </a:lnTo>
                  <a:lnTo>
                    <a:pt x="400" y="910"/>
                  </a:lnTo>
                  <a:lnTo>
                    <a:pt x="370" y="953"/>
                  </a:lnTo>
                  <a:lnTo>
                    <a:pt x="341" y="997"/>
                  </a:lnTo>
                  <a:lnTo>
                    <a:pt x="314" y="1041"/>
                  </a:lnTo>
                  <a:lnTo>
                    <a:pt x="287" y="1086"/>
                  </a:lnTo>
                  <a:lnTo>
                    <a:pt x="262" y="1131"/>
                  </a:lnTo>
                  <a:lnTo>
                    <a:pt x="237" y="1178"/>
                  </a:lnTo>
                  <a:lnTo>
                    <a:pt x="214" y="1224"/>
                  </a:lnTo>
                  <a:lnTo>
                    <a:pt x="191" y="1272"/>
                  </a:lnTo>
                  <a:lnTo>
                    <a:pt x="171" y="1320"/>
                  </a:lnTo>
                  <a:lnTo>
                    <a:pt x="150" y="1369"/>
                  </a:lnTo>
                  <a:lnTo>
                    <a:pt x="132" y="1418"/>
                  </a:lnTo>
                  <a:lnTo>
                    <a:pt x="114" y="1468"/>
                  </a:lnTo>
                  <a:lnTo>
                    <a:pt x="97" y="1518"/>
                  </a:lnTo>
                  <a:lnTo>
                    <a:pt x="83" y="1569"/>
                  </a:lnTo>
                  <a:lnTo>
                    <a:pt x="68" y="1621"/>
                  </a:lnTo>
                  <a:lnTo>
                    <a:pt x="55" y="1673"/>
                  </a:lnTo>
                  <a:lnTo>
                    <a:pt x="44" y="1726"/>
                  </a:lnTo>
                  <a:lnTo>
                    <a:pt x="34" y="1778"/>
                  </a:lnTo>
                  <a:lnTo>
                    <a:pt x="26" y="1831"/>
                  </a:lnTo>
                  <a:lnTo>
                    <a:pt x="17" y="1885"/>
                  </a:lnTo>
                  <a:lnTo>
                    <a:pt x="11" y="1939"/>
                  </a:lnTo>
                  <a:lnTo>
                    <a:pt x="6" y="1994"/>
                  </a:lnTo>
                  <a:lnTo>
                    <a:pt x="3" y="2049"/>
                  </a:lnTo>
                  <a:lnTo>
                    <a:pt x="1" y="2104"/>
                  </a:lnTo>
                  <a:lnTo>
                    <a:pt x="0" y="2160"/>
                  </a:lnTo>
                  <a:lnTo>
                    <a:pt x="0" y="2160"/>
                  </a:lnTo>
                  <a:lnTo>
                    <a:pt x="1" y="2215"/>
                  </a:lnTo>
                  <a:lnTo>
                    <a:pt x="3" y="2271"/>
                  </a:lnTo>
                  <a:lnTo>
                    <a:pt x="6" y="2326"/>
                  </a:lnTo>
                  <a:lnTo>
                    <a:pt x="11" y="2381"/>
                  </a:lnTo>
                  <a:lnTo>
                    <a:pt x="17" y="2435"/>
                  </a:lnTo>
                  <a:lnTo>
                    <a:pt x="26" y="2488"/>
                  </a:lnTo>
                  <a:lnTo>
                    <a:pt x="34" y="2542"/>
                  </a:lnTo>
                  <a:lnTo>
                    <a:pt x="44" y="2594"/>
                  </a:lnTo>
                  <a:lnTo>
                    <a:pt x="55" y="2647"/>
                  </a:lnTo>
                  <a:lnTo>
                    <a:pt x="68" y="2699"/>
                  </a:lnTo>
                  <a:lnTo>
                    <a:pt x="83" y="2751"/>
                  </a:lnTo>
                  <a:lnTo>
                    <a:pt x="97" y="2802"/>
                  </a:lnTo>
                  <a:lnTo>
                    <a:pt x="114" y="2852"/>
                  </a:lnTo>
                  <a:lnTo>
                    <a:pt x="132" y="2902"/>
                  </a:lnTo>
                  <a:lnTo>
                    <a:pt x="150" y="2951"/>
                  </a:lnTo>
                  <a:lnTo>
                    <a:pt x="171" y="3000"/>
                  </a:lnTo>
                  <a:lnTo>
                    <a:pt x="191" y="3048"/>
                  </a:lnTo>
                  <a:lnTo>
                    <a:pt x="214" y="3096"/>
                  </a:lnTo>
                  <a:lnTo>
                    <a:pt x="237" y="3142"/>
                  </a:lnTo>
                  <a:lnTo>
                    <a:pt x="262" y="3189"/>
                  </a:lnTo>
                  <a:lnTo>
                    <a:pt x="287" y="3234"/>
                  </a:lnTo>
                  <a:lnTo>
                    <a:pt x="314" y="3279"/>
                  </a:lnTo>
                  <a:lnTo>
                    <a:pt x="341" y="3323"/>
                  </a:lnTo>
                  <a:lnTo>
                    <a:pt x="370" y="3367"/>
                  </a:lnTo>
                  <a:lnTo>
                    <a:pt x="400" y="3410"/>
                  </a:lnTo>
                  <a:lnTo>
                    <a:pt x="430" y="3452"/>
                  </a:lnTo>
                  <a:lnTo>
                    <a:pt x="462" y="3492"/>
                  </a:lnTo>
                  <a:lnTo>
                    <a:pt x="495" y="3533"/>
                  </a:lnTo>
                  <a:lnTo>
                    <a:pt x="527" y="3572"/>
                  </a:lnTo>
                  <a:lnTo>
                    <a:pt x="562" y="3611"/>
                  </a:lnTo>
                  <a:lnTo>
                    <a:pt x="598" y="3650"/>
                  </a:lnTo>
                  <a:lnTo>
                    <a:pt x="633" y="3687"/>
                  </a:lnTo>
                  <a:lnTo>
                    <a:pt x="670" y="3722"/>
                  </a:lnTo>
                  <a:lnTo>
                    <a:pt x="709" y="3758"/>
                  </a:lnTo>
                  <a:lnTo>
                    <a:pt x="747" y="3793"/>
                  </a:lnTo>
                  <a:lnTo>
                    <a:pt x="787" y="3825"/>
                  </a:lnTo>
                  <a:lnTo>
                    <a:pt x="828" y="3858"/>
                  </a:lnTo>
                  <a:lnTo>
                    <a:pt x="868" y="3890"/>
                  </a:lnTo>
                  <a:lnTo>
                    <a:pt x="910" y="3920"/>
                  </a:lnTo>
                  <a:lnTo>
                    <a:pt x="953" y="3950"/>
                  </a:lnTo>
                  <a:lnTo>
                    <a:pt x="997" y="3979"/>
                  </a:lnTo>
                  <a:lnTo>
                    <a:pt x="1041" y="4006"/>
                  </a:lnTo>
                  <a:lnTo>
                    <a:pt x="1086" y="4033"/>
                  </a:lnTo>
                  <a:lnTo>
                    <a:pt x="1131" y="4058"/>
                  </a:lnTo>
                  <a:lnTo>
                    <a:pt x="1178" y="4083"/>
                  </a:lnTo>
                  <a:lnTo>
                    <a:pt x="1224" y="4106"/>
                  </a:lnTo>
                  <a:lnTo>
                    <a:pt x="1272" y="4129"/>
                  </a:lnTo>
                  <a:lnTo>
                    <a:pt x="1320" y="4149"/>
                  </a:lnTo>
                  <a:lnTo>
                    <a:pt x="1369" y="4170"/>
                  </a:lnTo>
                  <a:lnTo>
                    <a:pt x="1418" y="4188"/>
                  </a:lnTo>
                  <a:lnTo>
                    <a:pt x="1468" y="4206"/>
                  </a:lnTo>
                  <a:lnTo>
                    <a:pt x="1518" y="4222"/>
                  </a:lnTo>
                  <a:lnTo>
                    <a:pt x="1569" y="4237"/>
                  </a:lnTo>
                  <a:lnTo>
                    <a:pt x="1621" y="4252"/>
                  </a:lnTo>
                  <a:lnTo>
                    <a:pt x="1673" y="4264"/>
                  </a:lnTo>
                  <a:lnTo>
                    <a:pt x="1726" y="4276"/>
                  </a:lnTo>
                  <a:lnTo>
                    <a:pt x="1778" y="4286"/>
                  </a:lnTo>
                  <a:lnTo>
                    <a:pt x="1832" y="4294"/>
                  </a:lnTo>
                  <a:lnTo>
                    <a:pt x="1885" y="4303"/>
                  </a:lnTo>
                  <a:lnTo>
                    <a:pt x="1939" y="4309"/>
                  </a:lnTo>
                  <a:lnTo>
                    <a:pt x="1994" y="4313"/>
                  </a:lnTo>
                  <a:lnTo>
                    <a:pt x="2049" y="4317"/>
                  </a:lnTo>
                  <a:lnTo>
                    <a:pt x="2104" y="4319"/>
                  </a:lnTo>
                  <a:lnTo>
                    <a:pt x="2160" y="4320"/>
                  </a:lnTo>
                  <a:lnTo>
                    <a:pt x="2160" y="4320"/>
                  </a:lnTo>
                  <a:lnTo>
                    <a:pt x="2215" y="4319"/>
                  </a:lnTo>
                  <a:lnTo>
                    <a:pt x="2271" y="4317"/>
                  </a:lnTo>
                  <a:lnTo>
                    <a:pt x="2326" y="4313"/>
                  </a:lnTo>
                  <a:lnTo>
                    <a:pt x="2381" y="4309"/>
                  </a:lnTo>
                  <a:lnTo>
                    <a:pt x="2435" y="4303"/>
                  </a:lnTo>
                  <a:lnTo>
                    <a:pt x="2488" y="4294"/>
                  </a:lnTo>
                  <a:lnTo>
                    <a:pt x="2542" y="4286"/>
                  </a:lnTo>
                  <a:lnTo>
                    <a:pt x="2594" y="4276"/>
                  </a:lnTo>
                  <a:lnTo>
                    <a:pt x="2647" y="4264"/>
                  </a:lnTo>
                  <a:lnTo>
                    <a:pt x="2699" y="4252"/>
                  </a:lnTo>
                  <a:lnTo>
                    <a:pt x="2751" y="4237"/>
                  </a:lnTo>
                  <a:lnTo>
                    <a:pt x="2802" y="4222"/>
                  </a:lnTo>
                  <a:lnTo>
                    <a:pt x="2852" y="4206"/>
                  </a:lnTo>
                  <a:lnTo>
                    <a:pt x="2902" y="4188"/>
                  </a:lnTo>
                  <a:lnTo>
                    <a:pt x="2951" y="4170"/>
                  </a:lnTo>
                  <a:lnTo>
                    <a:pt x="3000" y="4149"/>
                  </a:lnTo>
                  <a:lnTo>
                    <a:pt x="3048" y="4129"/>
                  </a:lnTo>
                  <a:lnTo>
                    <a:pt x="3096" y="4106"/>
                  </a:lnTo>
                  <a:lnTo>
                    <a:pt x="3142" y="4083"/>
                  </a:lnTo>
                  <a:lnTo>
                    <a:pt x="3189" y="4058"/>
                  </a:lnTo>
                  <a:lnTo>
                    <a:pt x="3234" y="4033"/>
                  </a:lnTo>
                  <a:lnTo>
                    <a:pt x="3279" y="4006"/>
                  </a:lnTo>
                  <a:lnTo>
                    <a:pt x="3323" y="3979"/>
                  </a:lnTo>
                  <a:lnTo>
                    <a:pt x="3367" y="3950"/>
                  </a:lnTo>
                  <a:lnTo>
                    <a:pt x="3410" y="3920"/>
                  </a:lnTo>
                  <a:lnTo>
                    <a:pt x="3452" y="3890"/>
                  </a:lnTo>
                  <a:lnTo>
                    <a:pt x="3492" y="3858"/>
                  </a:lnTo>
                  <a:lnTo>
                    <a:pt x="3533" y="3825"/>
                  </a:lnTo>
                  <a:lnTo>
                    <a:pt x="3572" y="3793"/>
                  </a:lnTo>
                  <a:lnTo>
                    <a:pt x="3611" y="3758"/>
                  </a:lnTo>
                  <a:lnTo>
                    <a:pt x="3650" y="3722"/>
                  </a:lnTo>
                  <a:lnTo>
                    <a:pt x="3687" y="3687"/>
                  </a:lnTo>
                  <a:lnTo>
                    <a:pt x="3722" y="3650"/>
                  </a:lnTo>
                  <a:lnTo>
                    <a:pt x="3758" y="3611"/>
                  </a:lnTo>
                  <a:lnTo>
                    <a:pt x="3793" y="3572"/>
                  </a:lnTo>
                  <a:lnTo>
                    <a:pt x="3825" y="3533"/>
                  </a:lnTo>
                  <a:lnTo>
                    <a:pt x="3858" y="3492"/>
                  </a:lnTo>
                  <a:lnTo>
                    <a:pt x="3890" y="3452"/>
                  </a:lnTo>
                  <a:lnTo>
                    <a:pt x="3920" y="3410"/>
                  </a:lnTo>
                  <a:lnTo>
                    <a:pt x="3950" y="3367"/>
                  </a:lnTo>
                  <a:lnTo>
                    <a:pt x="3979" y="3323"/>
                  </a:lnTo>
                  <a:lnTo>
                    <a:pt x="4006" y="3279"/>
                  </a:lnTo>
                  <a:lnTo>
                    <a:pt x="4033" y="3234"/>
                  </a:lnTo>
                  <a:lnTo>
                    <a:pt x="4058" y="3189"/>
                  </a:lnTo>
                  <a:lnTo>
                    <a:pt x="4083" y="3142"/>
                  </a:lnTo>
                  <a:lnTo>
                    <a:pt x="4106" y="3096"/>
                  </a:lnTo>
                  <a:lnTo>
                    <a:pt x="4129" y="3048"/>
                  </a:lnTo>
                  <a:lnTo>
                    <a:pt x="4149" y="3000"/>
                  </a:lnTo>
                  <a:lnTo>
                    <a:pt x="4170" y="2951"/>
                  </a:lnTo>
                  <a:lnTo>
                    <a:pt x="4188" y="2902"/>
                  </a:lnTo>
                  <a:lnTo>
                    <a:pt x="4206" y="2852"/>
                  </a:lnTo>
                  <a:lnTo>
                    <a:pt x="4222" y="2802"/>
                  </a:lnTo>
                  <a:lnTo>
                    <a:pt x="4237" y="2751"/>
                  </a:lnTo>
                  <a:lnTo>
                    <a:pt x="4252" y="2699"/>
                  </a:lnTo>
                  <a:lnTo>
                    <a:pt x="4264" y="2647"/>
                  </a:lnTo>
                  <a:lnTo>
                    <a:pt x="4276" y="2594"/>
                  </a:lnTo>
                  <a:lnTo>
                    <a:pt x="4286" y="2542"/>
                  </a:lnTo>
                  <a:lnTo>
                    <a:pt x="4294" y="2488"/>
                  </a:lnTo>
                  <a:lnTo>
                    <a:pt x="4303" y="2435"/>
                  </a:lnTo>
                  <a:lnTo>
                    <a:pt x="4309" y="2381"/>
                  </a:lnTo>
                  <a:lnTo>
                    <a:pt x="4313" y="2326"/>
                  </a:lnTo>
                  <a:lnTo>
                    <a:pt x="4317" y="2271"/>
                  </a:lnTo>
                  <a:lnTo>
                    <a:pt x="4319" y="2215"/>
                  </a:lnTo>
                  <a:lnTo>
                    <a:pt x="4320" y="2160"/>
                  </a:lnTo>
                  <a:lnTo>
                    <a:pt x="4320" y="2160"/>
                  </a:lnTo>
                  <a:lnTo>
                    <a:pt x="4319" y="2104"/>
                  </a:lnTo>
                  <a:lnTo>
                    <a:pt x="4317" y="2049"/>
                  </a:lnTo>
                  <a:lnTo>
                    <a:pt x="4313" y="1994"/>
                  </a:lnTo>
                  <a:lnTo>
                    <a:pt x="4309" y="1939"/>
                  </a:lnTo>
                  <a:lnTo>
                    <a:pt x="4303" y="1885"/>
                  </a:lnTo>
                  <a:lnTo>
                    <a:pt x="4294" y="1831"/>
                  </a:lnTo>
                  <a:lnTo>
                    <a:pt x="4286" y="1778"/>
                  </a:lnTo>
                  <a:lnTo>
                    <a:pt x="4276" y="1726"/>
                  </a:lnTo>
                  <a:lnTo>
                    <a:pt x="4264" y="1673"/>
                  </a:lnTo>
                  <a:lnTo>
                    <a:pt x="4252" y="1621"/>
                  </a:lnTo>
                  <a:lnTo>
                    <a:pt x="4237" y="1569"/>
                  </a:lnTo>
                  <a:lnTo>
                    <a:pt x="4222" y="1518"/>
                  </a:lnTo>
                  <a:lnTo>
                    <a:pt x="4206" y="1468"/>
                  </a:lnTo>
                  <a:lnTo>
                    <a:pt x="4188" y="1418"/>
                  </a:lnTo>
                  <a:lnTo>
                    <a:pt x="4170" y="1369"/>
                  </a:lnTo>
                  <a:lnTo>
                    <a:pt x="4149" y="1320"/>
                  </a:lnTo>
                  <a:lnTo>
                    <a:pt x="4129" y="1272"/>
                  </a:lnTo>
                  <a:lnTo>
                    <a:pt x="4106" y="1224"/>
                  </a:lnTo>
                  <a:lnTo>
                    <a:pt x="4083" y="1178"/>
                  </a:lnTo>
                  <a:lnTo>
                    <a:pt x="4058" y="1131"/>
                  </a:lnTo>
                  <a:lnTo>
                    <a:pt x="4033" y="1086"/>
                  </a:lnTo>
                  <a:lnTo>
                    <a:pt x="4006" y="1041"/>
                  </a:lnTo>
                  <a:lnTo>
                    <a:pt x="3979" y="997"/>
                  </a:lnTo>
                  <a:lnTo>
                    <a:pt x="3950" y="953"/>
                  </a:lnTo>
                  <a:lnTo>
                    <a:pt x="3920" y="910"/>
                  </a:lnTo>
                  <a:lnTo>
                    <a:pt x="3890" y="868"/>
                  </a:lnTo>
                  <a:lnTo>
                    <a:pt x="3858" y="828"/>
                  </a:lnTo>
                  <a:lnTo>
                    <a:pt x="3825" y="787"/>
                  </a:lnTo>
                  <a:lnTo>
                    <a:pt x="3793" y="747"/>
                  </a:lnTo>
                  <a:lnTo>
                    <a:pt x="3758" y="708"/>
                  </a:lnTo>
                  <a:lnTo>
                    <a:pt x="3722" y="670"/>
                  </a:lnTo>
                  <a:lnTo>
                    <a:pt x="3687" y="633"/>
                  </a:lnTo>
                  <a:lnTo>
                    <a:pt x="3650" y="598"/>
                  </a:lnTo>
                  <a:lnTo>
                    <a:pt x="3611" y="562"/>
                  </a:lnTo>
                  <a:lnTo>
                    <a:pt x="3572" y="527"/>
                  </a:lnTo>
                  <a:lnTo>
                    <a:pt x="3533" y="495"/>
                  </a:lnTo>
                  <a:lnTo>
                    <a:pt x="3492" y="462"/>
                  </a:lnTo>
                  <a:lnTo>
                    <a:pt x="3452" y="430"/>
                  </a:lnTo>
                  <a:lnTo>
                    <a:pt x="3410" y="400"/>
                  </a:lnTo>
                  <a:lnTo>
                    <a:pt x="3367" y="370"/>
                  </a:lnTo>
                  <a:lnTo>
                    <a:pt x="3323" y="341"/>
                  </a:lnTo>
                  <a:lnTo>
                    <a:pt x="3279" y="314"/>
                  </a:lnTo>
                  <a:lnTo>
                    <a:pt x="3234" y="287"/>
                  </a:lnTo>
                  <a:lnTo>
                    <a:pt x="3189" y="262"/>
                  </a:lnTo>
                  <a:lnTo>
                    <a:pt x="3142" y="237"/>
                  </a:lnTo>
                  <a:lnTo>
                    <a:pt x="3096" y="214"/>
                  </a:lnTo>
                  <a:lnTo>
                    <a:pt x="3048" y="191"/>
                  </a:lnTo>
                  <a:lnTo>
                    <a:pt x="3000" y="171"/>
                  </a:lnTo>
                  <a:lnTo>
                    <a:pt x="2951" y="150"/>
                  </a:lnTo>
                  <a:lnTo>
                    <a:pt x="2902" y="132"/>
                  </a:lnTo>
                  <a:lnTo>
                    <a:pt x="2852" y="113"/>
                  </a:lnTo>
                  <a:lnTo>
                    <a:pt x="2802" y="97"/>
                  </a:lnTo>
                  <a:lnTo>
                    <a:pt x="2751" y="83"/>
                  </a:lnTo>
                  <a:lnTo>
                    <a:pt x="2699" y="68"/>
                  </a:lnTo>
                  <a:lnTo>
                    <a:pt x="2647" y="55"/>
                  </a:lnTo>
                  <a:lnTo>
                    <a:pt x="2594" y="44"/>
                  </a:lnTo>
                  <a:lnTo>
                    <a:pt x="2542" y="34"/>
                  </a:lnTo>
                  <a:lnTo>
                    <a:pt x="2488" y="26"/>
                  </a:lnTo>
                  <a:lnTo>
                    <a:pt x="2435" y="17"/>
                  </a:lnTo>
                  <a:lnTo>
                    <a:pt x="2381" y="11"/>
                  </a:lnTo>
                  <a:lnTo>
                    <a:pt x="2326" y="6"/>
                  </a:lnTo>
                  <a:lnTo>
                    <a:pt x="2271" y="3"/>
                  </a:lnTo>
                  <a:lnTo>
                    <a:pt x="2215" y="1"/>
                  </a:lnTo>
                  <a:lnTo>
                    <a:pt x="2160" y="0"/>
                  </a:lnTo>
                  <a:lnTo>
                    <a:pt x="2160" y="0"/>
                  </a:lnTo>
                  <a:close/>
                  <a:moveTo>
                    <a:pt x="2147" y="3846"/>
                  </a:moveTo>
                  <a:lnTo>
                    <a:pt x="2132" y="3845"/>
                  </a:lnTo>
                  <a:lnTo>
                    <a:pt x="2132" y="3845"/>
                  </a:lnTo>
                  <a:lnTo>
                    <a:pt x="2127" y="3844"/>
                  </a:lnTo>
                  <a:lnTo>
                    <a:pt x="2122" y="3842"/>
                  </a:lnTo>
                  <a:lnTo>
                    <a:pt x="2118" y="3838"/>
                  </a:lnTo>
                  <a:lnTo>
                    <a:pt x="2116" y="3833"/>
                  </a:lnTo>
                  <a:lnTo>
                    <a:pt x="2116" y="3833"/>
                  </a:lnTo>
                  <a:lnTo>
                    <a:pt x="2101" y="3779"/>
                  </a:lnTo>
                  <a:lnTo>
                    <a:pt x="2101" y="3779"/>
                  </a:lnTo>
                  <a:lnTo>
                    <a:pt x="2086" y="3725"/>
                  </a:lnTo>
                  <a:lnTo>
                    <a:pt x="2086" y="3725"/>
                  </a:lnTo>
                  <a:lnTo>
                    <a:pt x="2084" y="3720"/>
                  </a:lnTo>
                  <a:lnTo>
                    <a:pt x="2080" y="3716"/>
                  </a:lnTo>
                  <a:lnTo>
                    <a:pt x="2076" y="3714"/>
                  </a:lnTo>
                  <a:lnTo>
                    <a:pt x="2071" y="3712"/>
                  </a:lnTo>
                  <a:lnTo>
                    <a:pt x="2007" y="3708"/>
                  </a:lnTo>
                  <a:lnTo>
                    <a:pt x="2007" y="3708"/>
                  </a:lnTo>
                  <a:lnTo>
                    <a:pt x="2002" y="3708"/>
                  </a:lnTo>
                  <a:lnTo>
                    <a:pt x="1997" y="3710"/>
                  </a:lnTo>
                  <a:lnTo>
                    <a:pt x="1993" y="3713"/>
                  </a:lnTo>
                  <a:lnTo>
                    <a:pt x="1990" y="3718"/>
                  </a:lnTo>
                  <a:lnTo>
                    <a:pt x="1990" y="3718"/>
                  </a:lnTo>
                  <a:lnTo>
                    <a:pt x="1968" y="3769"/>
                  </a:lnTo>
                  <a:lnTo>
                    <a:pt x="1968" y="3769"/>
                  </a:lnTo>
                  <a:lnTo>
                    <a:pt x="1944" y="3820"/>
                  </a:lnTo>
                  <a:lnTo>
                    <a:pt x="1944" y="3820"/>
                  </a:lnTo>
                  <a:lnTo>
                    <a:pt x="1941" y="3824"/>
                  </a:lnTo>
                  <a:lnTo>
                    <a:pt x="1937" y="3828"/>
                  </a:lnTo>
                  <a:lnTo>
                    <a:pt x="1932" y="3830"/>
                  </a:lnTo>
                  <a:lnTo>
                    <a:pt x="1926" y="3830"/>
                  </a:lnTo>
                  <a:lnTo>
                    <a:pt x="1926" y="3830"/>
                  </a:lnTo>
                  <a:lnTo>
                    <a:pt x="1918" y="3829"/>
                  </a:lnTo>
                  <a:lnTo>
                    <a:pt x="1897" y="3825"/>
                  </a:lnTo>
                  <a:lnTo>
                    <a:pt x="1897" y="3825"/>
                  </a:lnTo>
                  <a:lnTo>
                    <a:pt x="1869" y="3820"/>
                  </a:lnTo>
                  <a:lnTo>
                    <a:pt x="1869" y="3820"/>
                  </a:lnTo>
                  <a:lnTo>
                    <a:pt x="1864" y="3818"/>
                  </a:lnTo>
                  <a:lnTo>
                    <a:pt x="1860" y="3815"/>
                  </a:lnTo>
                  <a:lnTo>
                    <a:pt x="1857" y="3811"/>
                  </a:lnTo>
                  <a:lnTo>
                    <a:pt x="1854" y="3806"/>
                  </a:lnTo>
                  <a:lnTo>
                    <a:pt x="1854" y="3806"/>
                  </a:lnTo>
                  <a:lnTo>
                    <a:pt x="1847" y="3750"/>
                  </a:lnTo>
                  <a:lnTo>
                    <a:pt x="1847" y="3750"/>
                  </a:lnTo>
                  <a:lnTo>
                    <a:pt x="1842" y="3695"/>
                  </a:lnTo>
                  <a:lnTo>
                    <a:pt x="1842" y="3695"/>
                  </a:lnTo>
                  <a:lnTo>
                    <a:pt x="1841" y="3690"/>
                  </a:lnTo>
                  <a:lnTo>
                    <a:pt x="1838" y="3685"/>
                  </a:lnTo>
                  <a:lnTo>
                    <a:pt x="1834" y="3681"/>
                  </a:lnTo>
                  <a:lnTo>
                    <a:pt x="1830" y="3679"/>
                  </a:lnTo>
                  <a:lnTo>
                    <a:pt x="1830" y="3679"/>
                  </a:lnTo>
                  <a:lnTo>
                    <a:pt x="1798" y="3672"/>
                  </a:lnTo>
                  <a:lnTo>
                    <a:pt x="1798" y="3672"/>
                  </a:lnTo>
                  <a:lnTo>
                    <a:pt x="1776" y="3667"/>
                  </a:lnTo>
                  <a:lnTo>
                    <a:pt x="1776" y="3667"/>
                  </a:lnTo>
                  <a:lnTo>
                    <a:pt x="1767" y="3665"/>
                  </a:lnTo>
                  <a:lnTo>
                    <a:pt x="1767" y="3665"/>
                  </a:lnTo>
                  <a:lnTo>
                    <a:pt x="1762" y="3664"/>
                  </a:lnTo>
                  <a:lnTo>
                    <a:pt x="1756" y="3666"/>
                  </a:lnTo>
                  <a:lnTo>
                    <a:pt x="1752" y="3668"/>
                  </a:lnTo>
                  <a:lnTo>
                    <a:pt x="1748" y="3672"/>
                  </a:lnTo>
                  <a:lnTo>
                    <a:pt x="1748" y="3672"/>
                  </a:lnTo>
                  <a:lnTo>
                    <a:pt x="1719" y="3719"/>
                  </a:lnTo>
                  <a:lnTo>
                    <a:pt x="1719" y="3719"/>
                  </a:lnTo>
                  <a:lnTo>
                    <a:pt x="1688" y="3766"/>
                  </a:lnTo>
                  <a:lnTo>
                    <a:pt x="1688" y="3766"/>
                  </a:lnTo>
                  <a:lnTo>
                    <a:pt x="1684" y="3770"/>
                  </a:lnTo>
                  <a:lnTo>
                    <a:pt x="1679" y="3772"/>
                  </a:lnTo>
                  <a:lnTo>
                    <a:pt x="1674" y="3773"/>
                  </a:lnTo>
                  <a:lnTo>
                    <a:pt x="1669" y="3773"/>
                  </a:lnTo>
                  <a:lnTo>
                    <a:pt x="1669" y="3773"/>
                  </a:lnTo>
                  <a:lnTo>
                    <a:pt x="1659" y="3770"/>
                  </a:lnTo>
                  <a:lnTo>
                    <a:pt x="1659" y="3770"/>
                  </a:lnTo>
                  <a:lnTo>
                    <a:pt x="1651" y="3767"/>
                  </a:lnTo>
                  <a:lnTo>
                    <a:pt x="1651" y="3767"/>
                  </a:lnTo>
                  <a:lnTo>
                    <a:pt x="1627" y="3759"/>
                  </a:lnTo>
                  <a:lnTo>
                    <a:pt x="1612" y="3755"/>
                  </a:lnTo>
                  <a:lnTo>
                    <a:pt x="1612" y="3755"/>
                  </a:lnTo>
                  <a:lnTo>
                    <a:pt x="1608" y="3752"/>
                  </a:lnTo>
                  <a:lnTo>
                    <a:pt x="1604" y="3748"/>
                  </a:lnTo>
                  <a:lnTo>
                    <a:pt x="1601" y="3744"/>
                  </a:lnTo>
                  <a:lnTo>
                    <a:pt x="1601" y="3739"/>
                  </a:lnTo>
                  <a:lnTo>
                    <a:pt x="1601" y="3739"/>
                  </a:lnTo>
                  <a:lnTo>
                    <a:pt x="1603" y="3682"/>
                  </a:lnTo>
                  <a:lnTo>
                    <a:pt x="1603" y="3682"/>
                  </a:lnTo>
                  <a:lnTo>
                    <a:pt x="1606" y="3626"/>
                  </a:lnTo>
                  <a:lnTo>
                    <a:pt x="1606" y="3626"/>
                  </a:lnTo>
                  <a:lnTo>
                    <a:pt x="1606" y="3621"/>
                  </a:lnTo>
                  <a:lnTo>
                    <a:pt x="1603" y="3616"/>
                  </a:lnTo>
                  <a:lnTo>
                    <a:pt x="1600" y="3612"/>
                  </a:lnTo>
                  <a:lnTo>
                    <a:pt x="1596" y="3609"/>
                  </a:lnTo>
                  <a:lnTo>
                    <a:pt x="1596" y="3609"/>
                  </a:lnTo>
                  <a:lnTo>
                    <a:pt x="1566" y="3598"/>
                  </a:lnTo>
                  <a:lnTo>
                    <a:pt x="1566" y="3598"/>
                  </a:lnTo>
                  <a:lnTo>
                    <a:pt x="1545" y="3588"/>
                  </a:lnTo>
                  <a:lnTo>
                    <a:pt x="1545" y="3588"/>
                  </a:lnTo>
                  <a:lnTo>
                    <a:pt x="1536" y="3584"/>
                  </a:lnTo>
                  <a:lnTo>
                    <a:pt x="1536" y="3584"/>
                  </a:lnTo>
                  <a:lnTo>
                    <a:pt x="1532" y="3583"/>
                  </a:lnTo>
                  <a:lnTo>
                    <a:pt x="1527" y="3584"/>
                  </a:lnTo>
                  <a:lnTo>
                    <a:pt x="1521" y="3585"/>
                  </a:lnTo>
                  <a:lnTo>
                    <a:pt x="1517" y="3589"/>
                  </a:lnTo>
                  <a:lnTo>
                    <a:pt x="1517" y="3589"/>
                  </a:lnTo>
                  <a:lnTo>
                    <a:pt x="1481" y="3631"/>
                  </a:lnTo>
                  <a:lnTo>
                    <a:pt x="1481" y="3631"/>
                  </a:lnTo>
                  <a:lnTo>
                    <a:pt x="1442" y="3672"/>
                  </a:lnTo>
                  <a:lnTo>
                    <a:pt x="1442" y="3672"/>
                  </a:lnTo>
                  <a:lnTo>
                    <a:pt x="1438" y="3675"/>
                  </a:lnTo>
                  <a:lnTo>
                    <a:pt x="1433" y="3677"/>
                  </a:lnTo>
                  <a:lnTo>
                    <a:pt x="1427" y="3677"/>
                  </a:lnTo>
                  <a:lnTo>
                    <a:pt x="1421" y="3676"/>
                  </a:lnTo>
                  <a:lnTo>
                    <a:pt x="1370" y="3650"/>
                  </a:lnTo>
                  <a:lnTo>
                    <a:pt x="1370" y="3650"/>
                  </a:lnTo>
                  <a:lnTo>
                    <a:pt x="1365" y="3647"/>
                  </a:lnTo>
                  <a:lnTo>
                    <a:pt x="1362" y="3642"/>
                  </a:lnTo>
                  <a:lnTo>
                    <a:pt x="1361" y="3636"/>
                  </a:lnTo>
                  <a:lnTo>
                    <a:pt x="1361" y="3631"/>
                  </a:lnTo>
                  <a:lnTo>
                    <a:pt x="1361" y="3631"/>
                  </a:lnTo>
                  <a:lnTo>
                    <a:pt x="1372" y="3576"/>
                  </a:lnTo>
                  <a:lnTo>
                    <a:pt x="1372" y="3576"/>
                  </a:lnTo>
                  <a:lnTo>
                    <a:pt x="1383" y="3521"/>
                  </a:lnTo>
                  <a:lnTo>
                    <a:pt x="1383" y="3521"/>
                  </a:lnTo>
                  <a:lnTo>
                    <a:pt x="1384" y="3516"/>
                  </a:lnTo>
                  <a:lnTo>
                    <a:pt x="1382" y="3511"/>
                  </a:lnTo>
                  <a:lnTo>
                    <a:pt x="1380" y="3507"/>
                  </a:lnTo>
                  <a:lnTo>
                    <a:pt x="1376" y="3504"/>
                  </a:lnTo>
                  <a:lnTo>
                    <a:pt x="1376" y="3504"/>
                  </a:lnTo>
                  <a:lnTo>
                    <a:pt x="1368" y="3499"/>
                  </a:lnTo>
                  <a:lnTo>
                    <a:pt x="1349" y="3487"/>
                  </a:lnTo>
                  <a:lnTo>
                    <a:pt x="1349" y="3487"/>
                  </a:lnTo>
                  <a:lnTo>
                    <a:pt x="1321" y="3469"/>
                  </a:lnTo>
                  <a:lnTo>
                    <a:pt x="1321" y="3469"/>
                  </a:lnTo>
                  <a:lnTo>
                    <a:pt x="1317" y="3468"/>
                  </a:lnTo>
                  <a:lnTo>
                    <a:pt x="1311" y="3467"/>
                  </a:lnTo>
                  <a:lnTo>
                    <a:pt x="1306" y="3468"/>
                  </a:lnTo>
                  <a:lnTo>
                    <a:pt x="1302" y="3471"/>
                  </a:lnTo>
                  <a:lnTo>
                    <a:pt x="1302" y="3471"/>
                  </a:lnTo>
                  <a:lnTo>
                    <a:pt x="1259" y="3507"/>
                  </a:lnTo>
                  <a:lnTo>
                    <a:pt x="1259" y="3507"/>
                  </a:lnTo>
                  <a:lnTo>
                    <a:pt x="1214" y="3541"/>
                  </a:lnTo>
                  <a:lnTo>
                    <a:pt x="1214" y="3541"/>
                  </a:lnTo>
                  <a:lnTo>
                    <a:pt x="1210" y="3543"/>
                  </a:lnTo>
                  <a:lnTo>
                    <a:pt x="1205" y="3544"/>
                  </a:lnTo>
                  <a:lnTo>
                    <a:pt x="1199" y="3543"/>
                  </a:lnTo>
                  <a:lnTo>
                    <a:pt x="1194" y="3541"/>
                  </a:lnTo>
                  <a:lnTo>
                    <a:pt x="1179" y="3531"/>
                  </a:lnTo>
                  <a:lnTo>
                    <a:pt x="1179" y="3531"/>
                  </a:lnTo>
                  <a:lnTo>
                    <a:pt x="1159" y="3516"/>
                  </a:lnTo>
                  <a:lnTo>
                    <a:pt x="1159" y="3516"/>
                  </a:lnTo>
                  <a:lnTo>
                    <a:pt x="1153" y="3512"/>
                  </a:lnTo>
                  <a:lnTo>
                    <a:pt x="1153" y="3512"/>
                  </a:lnTo>
                  <a:lnTo>
                    <a:pt x="1146" y="3508"/>
                  </a:lnTo>
                  <a:lnTo>
                    <a:pt x="1146" y="3508"/>
                  </a:lnTo>
                  <a:lnTo>
                    <a:pt x="1143" y="3504"/>
                  </a:lnTo>
                  <a:lnTo>
                    <a:pt x="1140" y="3499"/>
                  </a:lnTo>
                  <a:lnTo>
                    <a:pt x="1139" y="3493"/>
                  </a:lnTo>
                  <a:lnTo>
                    <a:pt x="1140" y="3487"/>
                  </a:lnTo>
                  <a:lnTo>
                    <a:pt x="1140" y="3487"/>
                  </a:lnTo>
                  <a:lnTo>
                    <a:pt x="1160" y="3435"/>
                  </a:lnTo>
                  <a:lnTo>
                    <a:pt x="1160" y="3435"/>
                  </a:lnTo>
                  <a:lnTo>
                    <a:pt x="1180" y="3383"/>
                  </a:lnTo>
                  <a:lnTo>
                    <a:pt x="1180" y="3383"/>
                  </a:lnTo>
                  <a:lnTo>
                    <a:pt x="1181" y="3378"/>
                  </a:lnTo>
                  <a:lnTo>
                    <a:pt x="1181" y="3373"/>
                  </a:lnTo>
                  <a:lnTo>
                    <a:pt x="1179" y="3368"/>
                  </a:lnTo>
                  <a:lnTo>
                    <a:pt x="1176" y="3364"/>
                  </a:lnTo>
                  <a:lnTo>
                    <a:pt x="1176" y="3364"/>
                  </a:lnTo>
                  <a:lnTo>
                    <a:pt x="1168" y="3358"/>
                  </a:lnTo>
                  <a:lnTo>
                    <a:pt x="1168" y="3358"/>
                  </a:lnTo>
                  <a:lnTo>
                    <a:pt x="1152" y="3343"/>
                  </a:lnTo>
                  <a:lnTo>
                    <a:pt x="1152" y="3343"/>
                  </a:lnTo>
                  <a:lnTo>
                    <a:pt x="1127" y="3322"/>
                  </a:lnTo>
                  <a:lnTo>
                    <a:pt x="1127" y="3322"/>
                  </a:lnTo>
                  <a:lnTo>
                    <a:pt x="1122" y="3320"/>
                  </a:lnTo>
                  <a:lnTo>
                    <a:pt x="1117" y="3319"/>
                  </a:lnTo>
                  <a:lnTo>
                    <a:pt x="1112" y="3319"/>
                  </a:lnTo>
                  <a:lnTo>
                    <a:pt x="1107" y="3321"/>
                  </a:lnTo>
                  <a:lnTo>
                    <a:pt x="1107" y="3321"/>
                  </a:lnTo>
                  <a:lnTo>
                    <a:pt x="1059" y="3348"/>
                  </a:lnTo>
                  <a:lnTo>
                    <a:pt x="1059" y="3348"/>
                  </a:lnTo>
                  <a:lnTo>
                    <a:pt x="1011" y="3376"/>
                  </a:lnTo>
                  <a:lnTo>
                    <a:pt x="1011" y="3376"/>
                  </a:lnTo>
                  <a:lnTo>
                    <a:pt x="1005" y="3378"/>
                  </a:lnTo>
                  <a:lnTo>
                    <a:pt x="999" y="3378"/>
                  </a:lnTo>
                  <a:lnTo>
                    <a:pt x="994" y="3376"/>
                  </a:lnTo>
                  <a:lnTo>
                    <a:pt x="990" y="3373"/>
                  </a:lnTo>
                  <a:lnTo>
                    <a:pt x="990" y="3373"/>
                  </a:lnTo>
                  <a:lnTo>
                    <a:pt x="969" y="3353"/>
                  </a:lnTo>
                  <a:lnTo>
                    <a:pt x="969" y="3353"/>
                  </a:lnTo>
                  <a:lnTo>
                    <a:pt x="948" y="3332"/>
                  </a:lnTo>
                  <a:lnTo>
                    <a:pt x="948" y="3332"/>
                  </a:lnTo>
                  <a:lnTo>
                    <a:pt x="945" y="3328"/>
                  </a:lnTo>
                  <a:lnTo>
                    <a:pt x="944" y="3322"/>
                  </a:lnTo>
                  <a:lnTo>
                    <a:pt x="944" y="3317"/>
                  </a:lnTo>
                  <a:lnTo>
                    <a:pt x="945" y="3312"/>
                  </a:lnTo>
                  <a:lnTo>
                    <a:pt x="945" y="3312"/>
                  </a:lnTo>
                  <a:lnTo>
                    <a:pt x="973" y="3262"/>
                  </a:lnTo>
                  <a:lnTo>
                    <a:pt x="973" y="3262"/>
                  </a:lnTo>
                  <a:lnTo>
                    <a:pt x="1001" y="3214"/>
                  </a:lnTo>
                  <a:lnTo>
                    <a:pt x="1001" y="3214"/>
                  </a:lnTo>
                  <a:lnTo>
                    <a:pt x="1003" y="3210"/>
                  </a:lnTo>
                  <a:lnTo>
                    <a:pt x="1003" y="3204"/>
                  </a:lnTo>
                  <a:lnTo>
                    <a:pt x="1002" y="3199"/>
                  </a:lnTo>
                  <a:lnTo>
                    <a:pt x="999" y="3195"/>
                  </a:lnTo>
                  <a:lnTo>
                    <a:pt x="999" y="3195"/>
                  </a:lnTo>
                  <a:lnTo>
                    <a:pt x="979" y="3171"/>
                  </a:lnTo>
                  <a:lnTo>
                    <a:pt x="979" y="3171"/>
                  </a:lnTo>
                  <a:lnTo>
                    <a:pt x="957" y="3146"/>
                  </a:lnTo>
                  <a:lnTo>
                    <a:pt x="957" y="3146"/>
                  </a:lnTo>
                  <a:lnTo>
                    <a:pt x="953" y="3143"/>
                  </a:lnTo>
                  <a:lnTo>
                    <a:pt x="949" y="3141"/>
                  </a:lnTo>
                  <a:lnTo>
                    <a:pt x="944" y="3140"/>
                  </a:lnTo>
                  <a:lnTo>
                    <a:pt x="939" y="3141"/>
                  </a:lnTo>
                  <a:lnTo>
                    <a:pt x="939" y="3141"/>
                  </a:lnTo>
                  <a:lnTo>
                    <a:pt x="887" y="3161"/>
                  </a:lnTo>
                  <a:lnTo>
                    <a:pt x="887" y="3161"/>
                  </a:lnTo>
                  <a:lnTo>
                    <a:pt x="834" y="3182"/>
                  </a:lnTo>
                  <a:lnTo>
                    <a:pt x="834" y="3182"/>
                  </a:lnTo>
                  <a:lnTo>
                    <a:pt x="829" y="3182"/>
                  </a:lnTo>
                  <a:lnTo>
                    <a:pt x="824" y="3182"/>
                  </a:lnTo>
                  <a:lnTo>
                    <a:pt x="818" y="3179"/>
                  </a:lnTo>
                  <a:lnTo>
                    <a:pt x="814" y="3176"/>
                  </a:lnTo>
                  <a:lnTo>
                    <a:pt x="814" y="3176"/>
                  </a:lnTo>
                  <a:lnTo>
                    <a:pt x="808" y="3168"/>
                  </a:lnTo>
                  <a:lnTo>
                    <a:pt x="808" y="3168"/>
                  </a:lnTo>
                  <a:lnTo>
                    <a:pt x="803" y="3161"/>
                  </a:lnTo>
                  <a:lnTo>
                    <a:pt x="803" y="3161"/>
                  </a:lnTo>
                  <a:lnTo>
                    <a:pt x="789" y="3141"/>
                  </a:lnTo>
                  <a:lnTo>
                    <a:pt x="780" y="3129"/>
                  </a:lnTo>
                  <a:lnTo>
                    <a:pt x="780" y="3129"/>
                  </a:lnTo>
                  <a:lnTo>
                    <a:pt x="778" y="3124"/>
                  </a:lnTo>
                  <a:lnTo>
                    <a:pt x="777" y="3117"/>
                  </a:lnTo>
                  <a:lnTo>
                    <a:pt x="778" y="3112"/>
                  </a:lnTo>
                  <a:lnTo>
                    <a:pt x="780" y="3108"/>
                  </a:lnTo>
                  <a:lnTo>
                    <a:pt x="780" y="3108"/>
                  </a:lnTo>
                  <a:lnTo>
                    <a:pt x="814" y="3064"/>
                  </a:lnTo>
                  <a:lnTo>
                    <a:pt x="814" y="3064"/>
                  </a:lnTo>
                  <a:lnTo>
                    <a:pt x="850" y="3020"/>
                  </a:lnTo>
                  <a:lnTo>
                    <a:pt x="850" y="3020"/>
                  </a:lnTo>
                  <a:lnTo>
                    <a:pt x="853" y="3016"/>
                  </a:lnTo>
                  <a:lnTo>
                    <a:pt x="854" y="3011"/>
                  </a:lnTo>
                  <a:lnTo>
                    <a:pt x="854" y="3005"/>
                  </a:lnTo>
                  <a:lnTo>
                    <a:pt x="852" y="3001"/>
                  </a:lnTo>
                  <a:lnTo>
                    <a:pt x="852" y="3001"/>
                  </a:lnTo>
                  <a:lnTo>
                    <a:pt x="835" y="2973"/>
                  </a:lnTo>
                  <a:lnTo>
                    <a:pt x="835" y="2973"/>
                  </a:lnTo>
                  <a:lnTo>
                    <a:pt x="823" y="2955"/>
                  </a:lnTo>
                  <a:lnTo>
                    <a:pt x="818" y="2946"/>
                  </a:lnTo>
                  <a:lnTo>
                    <a:pt x="818" y="2946"/>
                  </a:lnTo>
                  <a:lnTo>
                    <a:pt x="814" y="2942"/>
                  </a:lnTo>
                  <a:lnTo>
                    <a:pt x="810" y="2940"/>
                  </a:lnTo>
                  <a:lnTo>
                    <a:pt x="805" y="2938"/>
                  </a:lnTo>
                  <a:lnTo>
                    <a:pt x="800" y="2939"/>
                  </a:lnTo>
                  <a:lnTo>
                    <a:pt x="800" y="2939"/>
                  </a:lnTo>
                  <a:lnTo>
                    <a:pt x="745" y="2951"/>
                  </a:lnTo>
                  <a:lnTo>
                    <a:pt x="745" y="2951"/>
                  </a:lnTo>
                  <a:lnTo>
                    <a:pt x="690" y="2962"/>
                  </a:lnTo>
                  <a:lnTo>
                    <a:pt x="690" y="2962"/>
                  </a:lnTo>
                  <a:lnTo>
                    <a:pt x="685" y="2962"/>
                  </a:lnTo>
                  <a:lnTo>
                    <a:pt x="679" y="2960"/>
                  </a:lnTo>
                  <a:lnTo>
                    <a:pt x="675" y="2957"/>
                  </a:lnTo>
                  <a:lnTo>
                    <a:pt x="671" y="2953"/>
                  </a:lnTo>
                  <a:lnTo>
                    <a:pt x="645" y="2901"/>
                  </a:lnTo>
                  <a:lnTo>
                    <a:pt x="645" y="2901"/>
                  </a:lnTo>
                  <a:lnTo>
                    <a:pt x="644" y="2896"/>
                  </a:lnTo>
                  <a:lnTo>
                    <a:pt x="644" y="2890"/>
                  </a:lnTo>
                  <a:lnTo>
                    <a:pt x="646" y="2884"/>
                  </a:lnTo>
                  <a:lnTo>
                    <a:pt x="649" y="2880"/>
                  </a:lnTo>
                  <a:lnTo>
                    <a:pt x="649" y="2880"/>
                  </a:lnTo>
                  <a:lnTo>
                    <a:pt x="690" y="2843"/>
                  </a:lnTo>
                  <a:lnTo>
                    <a:pt x="690" y="2843"/>
                  </a:lnTo>
                  <a:lnTo>
                    <a:pt x="732" y="2805"/>
                  </a:lnTo>
                  <a:lnTo>
                    <a:pt x="732" y="2805"/>
                  </a:lnTo>
                  <a:lnTo>
                    <a:pt x="735" y="2801"/>
                  </a:lnTo>
                  <a:lnTo>
                    <a:pt x="737" y="2796"/>
                  </a:lnTo>
                  <a:lnTo>
                    <a:pt x="738" y="2790"/>
                  </a:lnTo>
                  <a:lnTo>
                    <a:pt x="737" y="2786"/>
                  </a:lnTo>
                  <a:lnTo>
                    <a:pt x="737" y="2786"/>
                  </a:lnTo>
                  <a:lnTo>
                    <a:pt x="733" y="2777"/>
                  </a:lnTo>
                  <a:lnTo>
                    <a:pt x="733" y="2777"/>
                  </a:lnTo>
                  <a:lnTo>
                    <a:pt x="727" y="2767"/>
                  </a:lnTo>
                  <a:lnTo>
                    <a:pt x="723" y="2757"/>
                  </a:lnTo>
                  <a:lnTo>
                    <a:pt x="723" y="2757"/>
                  </a:lnTo>
                  <a:lnTo>
                    <a:pt x="711" y="2726"/>
                  </a:lnTo>
                  <a:lnTo>
                    <a:pt x="711" y="2726"/>
                  </a:lnTo>
                  <a:lnTo>
                    <a:pt x="709" y="2722"/>
                  </a:lnTo>
                  <a:lnTo>
                    <a:pt x="705" y="2719"/>
                  </a:lnTo>
                  <a:lnTo>
                    <a:pt x="700" y="2717"/>
                  </a:lnTo>
                  <a:lnTo>
                    <a:pt x="695" y="2716"/>
                  </a:lnTo>
                  <a:lnTo>
                    <a:pt x="695" y="2716"/>
                  </a:lnTo>
                  <a:lnTo>
                    <a:pt x="639" y="2720"/>
                  </a:lnTo>
                  <a:lnTo>
                    <a:pt x="639" y="2720"/>
                  </a:lnTo>
                  <a:lnTo>
                    <a:pt x="582" y="2722"/>
                  </a:lnTo>
                  <a:lnTo>
                    <a:pt x="582" y="2722"/>
                  </a:lnTo>
                  <a:lnTo>
                    <a:pt x="577" y="2721"/>
                  </a:lnTo>
                  <a:lnTo>
                    <a:pt x="572" y="2719"/>
                  </a:lnTo>
                  <a:lnTo>
                    <a:pt x="569" y="2715"/>
                  </a:lnTo>
                  <a:lnTo>
                    <a:pt x="566" y="2710"/>
                  </a:lnTo>
                  <a:lnTo>
                    <a:pt x="561" y="2693"/>
                  </a:lnTo>
                  <a:lnTo>
                    <a:pt x="561" y="2693"/>
                  </a:lnTo>
                  <a:lnTo>
                    <a:pt x="552" y="2669"/>
                  </a:lnTo>
                  <a:lnTo>
                    <a:pt x="552" y="2669"/>
                  </a:lnTo>
                  <a:lnTo>
                    <a:pt x="550" y="2662"/>
                  </a:lnTo>
                  <a:lnTo>
                    <a:pt x="550" y="2662"/>
                  </a:lnTo>
                  <a:lnTo>
                    <a:pt x="548" y="2655"/>
                  </a:lnTo>
                  <a:lnTo>
                    <a:pt x="548" y="2655"/>
                  </a:lnTo>
                  <a:lnTo>
                    <a:pt x="548" y="2649"/>
                  </a:lnTo>
                  <a:lnTo>
                    <a:pt x="549" y="2643"/>
                  </a:lnTo>
                  <a:lnTo>
                    <a:pt x="551" y="2639"/>
                  </a:lnTo>
                  <a:lnTo>
                    <a:pt x="555" y="2635"/>
                  </a:lnTo>
                  <a:lnTo>
                    <a:pt x="555" y="2635"/>
                  </a:lnTo>
                  <a:lnTo>
                    <a:pt x="602" y="2603"/>
                  </a:lnTo>
                  <a:lnTo>
                    <a:pt x="602" y="2603"/>
                  </a:lnTo>
                  <a:lnTo>
                    <a:pt x="649" y="2574"/>
                  </a:lnTo>
                  <a:lnTo>
                    <a:pt x="649" y="2574"/>
                  </a:lnTo>
                  <a:lnTo>
                    <a:pt x="652" y="2571"/>
                  </a:lnTo>
                  <a:lnTo>
                    <a:pt x="655" y="2566"/>
                  </a:lnTo>
                  <a:lnTo>
                    <a:pt x="656" y="2561"/>
                  </a:lnTo>
                  <a:lnTo>
                    <a:pt x="656" y="2555"/>
                  </a:lnTo>
                  <a:lnTo>
                    <a:pt x="656" y="2555"/>
                  </a:lnTo>
                  <a:lnTo>
                    <a:pt x="653" y="2546"/>
                  </a:lnTo>
                  <a:lnTo>
                    <a:pt x="653" y="2546"/>
                  </a:lnTo>
                  <a:lnTo>
                    <a:pt x="648" y="2525"/>
                  </a:lnTo>
                  <a:lnTo>
                    <a:pt x="648" y="2525"/>
                  </a:lnTo>
                  <a:lnTo>
                    <a:pt x="641" y="2493"/>
                  </a:lnTo>
                  <a:lnTo>
                    <a:pt x="641" y="2493"/>
                  </a:lnTo>
                  <a:lnTo>
                    <a:pt x="639" y="2488"/>
                  </a:lnTo>
                  <a:lnTo>
                    <a:pt x="636" y="2484"/>
                  </a:lnTo>
                  <a:lnTo>
                    <a:pt x="630" y="2482"/>
                  </a:lnTo>
                  <a:lnTo>
                    <a:pt x="625" y="2480"/>
                  </a:lnTo>
                  <a:lnTo>
                    <a:pt x="625" y="2480"/>
                  </a:lnTo>
                  <a:lnTo>
                    <a:pt x="570" y="2475"/>
                  </a:lnTo>
                  <a:lnTo>
                    <a:pt x="570" y="2475"/>
                  </a:lnTo>
                  <a:lnTo>
                    <a:pt x="515" y="2469"/>
                  </a:lnTo>
                  <a:lnTo>
                    <a:pt x="515" y="2469"/>
                  </a:lnTo>
                  <a:lnTo>
                    <a:pt x="510" y="2467"/>
                  </a:lnTo>
                  <a:lnTo>
                    <a:pt x="505" y="2463"/>
                  </a:lnTo>
                  <a:lnTo>
                    <a:pt x="502" y="2458"/>
                  </a:lnTo>
                  <a:lnTo>
                    <a:pt x="500" y="2454"/>
                  </a:lnTo>
                  <a:lnTo>
                    <a:pt x="500" y="2454"/>
                  </a:lnTo>
                  <a:lnTo>
                    <a:pt x="495" y="2425"/>
                  </a:lnTo>
                  <a:lnTo>
                    <a:pt x="495" y="2425"/>
                  </a:lnTo>
                  <a:lnTo>
                    <a:pt x="491" y="2405"/>
                  </a:lnTo>
                  <a:lnTo>
                    <a:pt x="490" y="2396"/>
                  </a:lnTo>
                  <a:lnTo>
                    <a:pt x="490" y="2396"/>
                  </a:lnTo>
                  <a:lnTo>
                    <a:pt x="490" y="2391"/>
                  </a:lnTo>
                  <a:lnTo>
                    <a:pt x="492" y="2386"/>
                  </a:lnTo>
                  <a:lnTo>
                    <a:pt x="497" y="2381"/>
                  </a:lnTo>
                  <a:lnTo>
                    <a:pt x="501" y="2378"/>
                  </a:lnTo>
                  <a:lnTo>
                    <a:pt x="501" y="2378"/>
                  </a:lnTo>
                  <a:lnTo>
                    <a:pt x="552" y="2354"/>
                  </a:lnTo>
                  <a:lnTo>
                    <a:pt x="552" y="2354"/>
                  </a:lnTo>
                  <a:lnTo>
                    <a:pt x="603" y="2333"/>
                  </a:lnTo>
                  <a:lnTo>
                    <a:pt x="603" y="2333"/>
                  </a:lnTo>
                  <a:lnTo>
                    <a:pt x="607" y="2330"/>
                  </a:lnTo>
                  <a:lnTo>
                    <a:pt x="610" y="2326"/>
                  </a:lnTo>
                  <a:lnTo>
                    <a:pt x="612" y="2320"/>
                  </a:lnTo>
                  <a:lnTo>
                    <a:pt x="612" y="2315"/>
                  </a:lnTo>
                  <a:lnTo>
                    <a:pt x="608" y="2251"/>
                  </a:lnTo>
                  <a:lnTo>
                    <a:pt x="608" y="2251"/>
                  </a:lnTo>
                  <a:lnTo>
                    <a:pt x="606" y="2246"/>
                  </a:lnTo>
                  <a:lnTo>
                    <a:pt x="604" y="2242"/>
                  </a:lnTo>
                  <a:lnTo>
                    <a:pt x="600" y="2239"/>
                  </a:lnTo>
                  <a:lnTo>
                    <a:pt x="595" y="2237"/>
                  </a:lnTo>
                  <a:lnTo>
                    <a:pt x="595" y="2237"/>
                  </a:lnTo>
                  <a:lnTo>
                    <a:pt x="541" y="2222"/>
                  </a:lnTo>
                  <a:lnTo>
                    <a:pt x="541" y="2222"/>
                  </a:lnTo>
                  <a:lnTo>
                    <a:pt x="487" y="2207"/>
                  </a:lnTo>
                  <a:lnTo>
                    <a:pt x="487" y="2207"/>
                  </a:lnTo>
                  <a:lnTo>
                    <a:pt x="482" y="2205"/>
                  </a:lnTo>
                  <a:lnTo>
                    <a:pt x="478" y="2201"/>
                  </a:lnTo>
                  <a:lnTo>
                    <a:pt x="476" y="2196"/>
                  </a:lnTo>
                  <a:lnTo>
                    <a:pt x="475" y="2191"/>
                  </a:lnTo>
                  <a:lnTo>
                    <a:pt x="474" y="2173"/>
                  </a:lnTo>
                  <a:lnTo>
                    <a:pt x="474" y="2173"/>
                  </a:lnTo>
                  <a:lnTo>
                    <a:pt x="474" y="2147"/>
                  </a:lnTo>
                  <a:lnTo>
                    <a:pt x="474" y="2132"/>
                  </a:lnTo>
                  <a:lnTo>
                    <a:pt x="474" y="2132"/>
                  </a:lnTo>
                  <a:lnTo>
                    <a:pt x="476" y="2127"/>
                  </a:lnTo>
                  <a:lnTo>
                    <a:pt x="478" y="2122"/>
                  </a:lnTo>
                  <a:lnTo>
                    <a:pt x="482" y="2118"/>
                  </a:lnTo>
                  <a:lnTo>
                    <a:pt x="486" y="2116"/>
                  </a:lnTo>
                  <a:lnTo>
                    <a:pt x="486" y="2116"/>
                  </a:lnTo>
                  <a:lnTo>
                    <a:pt x="541" y="2101"/>
                  </a:lnTo>
                  <a:lnTo>
                    <a:pt x="541" y="2101"/>
                  </a:lnTo>
                  <a:lnTo>
                    <a:pt x="595" y="2086"/>
                  </a:lnTo>
                  <a:lnTo>
                    <a:pt x="595" y="2086"/>
                  </a:lnTo>
                  <a:lnTo>
                    <a:pt x="600" y="2084"/>
                  </a:lnTo>
                  <a:lnTo>
                    <a:pt x="603" y="2080"/>
                  </a:lnTo>
                  <a:lnTo>
                    <a:pt x="606" y="2076"/>
                  </a:lnTo>
                  <a:lnTo>
                    <a:pt x="607" y="2071"/>
                  </a:lnTo>
                  <a:lnTo>
                    <a:pt x="612" y="2007"/>
                  </a:lnTo>
                  <a:lnTo>
                    <a:pt x="612" y="2007"/>
                  </a:lnTo>
                  <a:lnTo>
                    <a:pt x="612" y="2002"/>
                  </a:lnTo>
                  <a:lnTo>
                    <a:pt x="610" y="1997"/>
                  </a:lnTo>
                  <a:lnTo>
                    <a:pt x="607" y="1993"/>
                  </a:lnTo>
                  <a:lnTo>
                    <a:pt x="602" y="1990"/>
                  </a:lnTo>
                  <a:lnTo>
                    <a:pt x="602" y="1990"/>
                  </a:lnTo>
                  <a:lnTo>
                    <a:pt x="551" y="1968"/>
                  </a:lnTo>
                  <a:lnTo>
                    <a:pt x="551" y="1968"/>
                  </a:lnTo>
                  <a:lnTo>
                    <a:pt x="500" y="1944"/>
                  </a:lnTo>
                  <a:lnTo>
                    <a:pt x="500" y="1944"/>
                  </a:lnTo>
                  <a:lnTo>
                    <a:pt x="496" y="1941"/>
                  </a:lnTo>
                  <a:lnTo>
                    <a:pt x="492" y="1937"/>
                  </a:lnTo>
                  <a:lnTo>
                    <a:pt x="490" y="1932"/>
                  </a:lnTo>
                  <a:lnTo>
                    <a:pt x="490" y="1926"/>
                  </a:lnTo>
                  <a:lnTo>
                    <a:pt x="490" y="1926"/>
                  </a:lnTo>
                  <a:lnTo>
                    <a:pt x="491" y="1918"/>
                  </a:lnTo>
                  <a:lnTo>
                    <a:pt x="495" y="1897"/>
                  </a:lnTo>
                  <a:lnTo>
                    <a:pt x="495" y="1897"/>
                  </a:lnTo>
                  <a:lnTo>
                    <a:pt x="500" y="1869"/>
                  </a:lnTo>
                  <a:lnTo>
                    <a:pt x="500" y="1869"/>
                  </a:lnTo>
                  <a:lnTo>
                    <a:pt x="502" y="1864"/>
                  </a:lnTo>
                  <a:lnTo>
                    <a:pt x="505" y="1860"/>
                  </a:lnTo>
                  <a:lnTo>
                    <a:pt x="509" y="1857"/>
                  </a:lnTo>
                  <a:lnTo>
                    <a:pt x="514" y="1854"/>
                  </a:lnTo>
                  <a:lnTo>
                    <a:pt x="514" y="1854"/>
                  </a:lnTo>
                  <a:lnTo>
                    <a:pt x="570" y="1847"/>
                  </a:lnTo>
                  <a:lnTo>
                    <a:pt x="570" y="1847"/>
                  </a:lnTo>
                  <a:lnTo>
                    <a:pt x="625" y="1842"/>
                  </a:lnTo>
                  <a:lnTo>
                    <a:pt x="625" y="1842"/>
                  </a:lnTo>
                  <a:lnTo>
                    <a:pt x="630" y="1841"/>
                  </a:lnTo>
                  <a:lnTo>
                    <a:pt x="635" y="1838"/>
                  </a:lnTo>
                  <a:lnTo>
                    <a:pt x="639" y="1834"/>
                  </a:lnTo>
                  <a:lnTo>
                    <a:pt x="641" y="1830"/>
                  </a:lnTo>
                  <a:lnTo>
                    <a:pt x="641" y="1830"/>
                  </a:lnTo>
                  <a:lnTo>
                    <a:pt x="648" y="1798"/>
                  </a:lnTo>
                  <a:lnTo>
                    <a:pt x="648" y="1798"/>
                  </a:lnTo>
                  <a:lnTo>
                    <a:pt x="653" y="1776"/>
                  </a:lnTo>
                  <a:lnTo>
                    <a:pt x="653" y="1776"/>
                  </a:lnTo>
                  <a:lnTo>
                    <a:pt x="655" y="1767"/>
                  </a:lnTo>
                  <a:lnTo>
                    <a:pt x="655" y="1767"/>
                  </a:lnTo>
                  <a:lnTo>
                    <a:pt x="656" y="1762"/>
                  </a:lnTo>
                  <a:lnTo>
                    <a:pt x="654" y="1756"/>
                  </a:lnTo>
                  <a:lnTo>
                    <a:pt x="652" y="1752"/>
                  </a:lnTo>
                  <a:lnTo>
                    <a:pt x="648" y="1748"/>
                  </a:lnTo>
                  <a:lnTo>
                    <a:pt x="648" y="1748"/>
                  </a:lnTo>
                  <a:lnTo>
                    <a:pt x="601" y="1719"/>
                  </a:lnTo>
                  <a:lnTo>
                    <a:pt x="601" y="1719"/>
                  </a:lnTo>
                  <a:lnTo>
                    <a:pt x="554" y="1688"/>
                  </a:lnTo>
                  <a:lnTo>
                    <a:pt x="554" y="1688"/>
                  </a:lnTo>
                  <a:lnTo>
                    <a:pt x="550" y="1684"/>
                  </a:lnTo>
                  <a:lnTo>
                    <a:pt x="548" y="1679"/>
                  </a:lnTo>
                  <a:lnTo>
                    <a:pt x="547" y="1674"/>
                  </a:lnTo>
                  <a:lnTo>
                    <a:pt x="547" y="1669"/>
                  </a:lnTo>
                  <a:lnTo>
                    <a:pt x="547" y="1669"/>
                  </a:lnTo>
                  <a:lnTo>
                    <a:pt x="550" y="1659"/>
                  </a:lnTo>
                  <a:lnTo>
                    <a:pt x="550" y="1659"/>
                  </a:lnTo>
                  <a:lnTo>
                    <a:pt x="552" y="1651"/>
                  </a:lnTo>
                  <a:lnTo>
                    <a:pt x="552" y="1651"/>
                  </a:lnTo>
                  <a:lnTo>
                    <a:pt x="561" y="1627"/>
                  </a:lnTo>
                  <a:lnTo>
                    <a:pt x="565" y="1612"/>
                  </a:lnTo>
                  <a:lnTo>
                    <a:pt x="565" y="1612"/>
                  </a:lnTo>
                  <a:lnTo>
                    <a:pt x="568" y="1608"/>
                  </a:lnTo>
                  <a:lnTo>
                    <a:pt x="572" y="1604"/>
                  </a:lnTo>
                  <a:lnTo>
                    <a:pt x="576" y="1601"/>
                  </a:lnTo>
                  <a:lnTo>
                    <a:pt x="581" y="1601"/>
                  </a:lnTo>
                  <a:lnTo>
                    <a:pt x="581" y="1601"/>
                  </a:lnTo>
                  <a:lnTo>
                    <a:pt x="638" y="1603"/>
                  </a:lnTo>
                  <a:lnTo>
                    <a:pt x="638" y="1603"/>
                  </a:lnTo>
                  <a:lnTo>
                    <a:pt x="694" y="1606"/>
                  </a:lnTo>
                  <a:lnTo>
                    <a:pt x="694" y="1606"/>
                  </a:lnTo>
                  <a:lnTo>
                    <a:pt x="699" y="1606"/>
                  </a:lnTo>
                  <a:lnTo>
                    <a:pt x="704" y="1603"/>
                  </a:lnTo>
                  <a:lnTo>
                    <a:pt x="708" y="1600"/>
                  </a:lnTo>
                  <a:lnTo>
                    <a:pt x="710" y="1596"/>
                  </a:lnTo>
                  <a:lnTo>
                    <a:pt x="710" y="1596"/>
                  </a:lnTo>
                  <a:lnTo>
                    <a:pt x="722" y="1566"/>
                  </a:lnTo>
                  <a:lnTo>
                    <a:pt x="722" y="1566"/>
                  </a:lnTo>
                  <a:lnTo>
                    <a:pt x="732" y="1545"/>
                  </a:lnTo>
                  <a:lnTo>
                    <a:pt x="732" y="1545"/>
                  </a:lnTo>
                  <a:lnTo>
                    <a:pt x="736" y="1536"/>
                  </a:lnTo>
                  <a:lnTo>
                    <a:pt x="736" y="1536"/>
                  </a:lnTo>
                  <a:lnTo>
                    <a:pt x="737" y="1532"/>
                  </a:lnTo>
                  <a:lnTo>
                    <a:pt x="736" y="1527"/>
                  </a:lnTo>
                  <a:lnTo>
                    <a:pt x="734" y="1521"/>
                  </a:lnTo>
                  <a:lnTo>
                    <a:pt x="731" y="1517"/>
                  </a:lnTo>
                  <a:lnTo>
                    <a:pt x="731" y="1517"/>
                  </a:lnTo>
                  <a:lnTo>
                    <a:pt x="689" y="1481"/>
                  </a:lnTo>
                  <a:lnTo>
                    <a:pt x="689" y="1481"/>
                  </a:lnTo>
                  <a:lnTo>
                    <a:pt x="648" y="1442"/>
                  </a:lnTo>
                  <a:lnTo>
                    <a:pt x="648" y="1442"/>
                  </a:lnTo>
                  <a:lnTo>
                    <a:pt x="644" y="1438"/>
                  </a:lnTo>
                  <a:lnTo>
                    <a:pt x="643" y="1433"/>
                  </a:lnTo>
                  <a:lnTo>
                    <a:pt x="643" y="1427"/>
                  </a:lnTo>
                  <a:lnTo>
                    <a:pt x="644" y="1421"/>
                  </a:lnTo>
                  <a:lnTo>
                    <a:pt x="670" y="1370"/>
                  </a:lnTo>
                  <a:lnTo>
                    <a:pt x="670" y="1370"/>
                  </a:lnTo>
                  <a:lnTo>
                    <a:pt x="673" y="1365"/>
                  </a:lnTo>
                  <a:lnTo>
                    <a:pt x="678" y="1362"/>
                  </a:lnTo>
                  <a:lnTo>
                    <a:pt x="684" y="1361"/>
                  </a:lnTo>
                  <a:lnTo>
                    <a:pt x="689" y="1361"/>
                  </a:lnTo>
                  <a:lnTo>
                    <a:pt x="689" y="1361"/>
                  </a:lnTo>
                  <a:lnTo>
                    <a:pt x="744" y="1372"/>
                  </a:lnTo>
                  <a:lnTo>
                    <a:pt x="744" y="1372"/>
                  </a:lnTo>
                  <a:lnTo>
                    <a:pt x="799" y="1383"/>
                  </a:lnTo>
                  <a:lnTo>
                    <a:pt x="799" y="1383"/>
                  </a:lnTo>
                  <a:lnTo>
                    <a:pt x="804" y="1384"/>
                  </a:lnTo>
                  <a:lnTo>
                    <a:pt x="809" y="1382"/>
                  </a:lnTo>
                  <a:lnTo>
                    <a:pt x="813" y="1380"/>
                  </a:lnTo>
                  <a:lnTo>
                    <a:pt x="816" y="1376"/>
                  </a:lnTo>
                  <a:lnTo>
                    <a:pt x="816" y="1376"/>
                  </a:lnTo>
                  <a:lnTo>
                    <a:pt x="821" y="1368"/>
                  </a:lnTo>
                  <a:lnTo>
                    <a:pt x="833" y="1349"/>
                  </a:lnTo>
                  <a:lnTo>
                    <a:pt x="833" y="1349"/>
                  </a:lnTo>
                  <a:lnTo>
                    <a:pt x="851" y="1321"/>
                  </a:lnTo>
                  <a:lnTo>
                    <a:pt x="851" y="1321"/>
                  </a:lnTo>
                  <a:lnTo>
                    <a:pt x="852" y="1317"/>
                  </a:lnTo>
                  <a:lnTo>
                    <a:pt x="853" y="1311"/>
                  </a:lnTo>
                  <a:lnTo>
                    <a:pt x="852" y="1306"/>
                  </a:lnTo>
                  <a:lnTo>
                    <a:pt x="849" y="1302"/>
                  </a:lnTo>
                  <a:lnTo>
                    <a:pt x="849" y="1302"/>
                  </a:lnTo>
                  <a:lnTo>
                    <a:pt x="813" y="1258"/>
                  </a:lnTo>
                  <a:lnTo>
                    <a:pt x="813" y="1258"/>
                  </a:lnTo>
                  <a:lnTo>
                    <a:pt x="779" y="1214"/>
                  </a:lnTo>
                  <a:lnTo>
                    <a:pt x="779" y="1214"/>
                  </a:lnTo>
                  <a:lnTo>
                    <a:pt x="777" y="1210"/>
                  </a:lnTo>
                  <a:lnTo>
                    <a:pt x="776" y="1205"/>
                  </a:lnTo>
                  <a:lnTo>
                    <a:pt x="777" y="1199"/>
                  </a:lnTo>
                  <a:lnTo>
                    <a:pt x="779" y="1194"/>
                  </a:lnTo>
                  <a:lnTo>
                    <a:pt x="789" y="1179"/>
                  </a:lnTo>
                  <a:lnTo>
                    <a:pt x="789" y="1179"/>
                  </a:lnTo>
                  <a:lnTo>
                    <a:pt x="803" y="1159"/>
                  </a:lnTo>
                  <a:lnTo>
                    <a:pt x="803" y="1159"/>
                  </a:lnTo>
                  <a:lnTo>
                    <a:pt x="808" y="1153"/>
                  </a:lnTo>
                  <a:lnTo>
                    <a:pt x="808" y="1153"/>
                  </a:lnTo>
                  <a:lnTo>
                    <a:pt x="812" y="1146"/>
                  </a:lnTo>
                  <a:lnTo>
                    <a:pt x="812" y="1146"/>
                  </a:lnTo>
                  <a:lnTo>
                    <a:pt x="816" y="1143"/>
                  </a:lnTo>
                  <a:lnTo>
                    <a:pt x="821" y="1140"/>
                  </a:lnTo>
                  <a:lnTo>
                    <a:pt x="827" y="1139"/>
                  </a:lnTo>
                  <a:lnTo>
                    <a:pt x="832" y="1140"/>
                  </a:lnTo>
                  <a:lnTo>
                    <a:pt x="832" y="1140"/>
                  </a:lnTo>
                  <a:lnTo>
                    <a:pt x="885" y="1160"/>
                  </a:lnTo>
                  <a:lnTo>
                    <a:pt x="885" y="1160"/>
                  </a:lnTo>
                  <a:lnTo>
                    <a:pt x="937" y="1180"/>
                  </a:lnTo>
                  <a:lnTo>
                    <a:pt x="937" y="1180"/>
                  </a:lnTo>
                  <a:lnTo>
                    <a:pt x="942" y="1181"/>
                  </a:lnTo>
                  <a:lnTo>
                    <a:pt x="947" y="1181"/>
                  </a:lnTo>
                  <a:lnTo>
                    <a:pt x="952" y="1179"/>
                  </a:lnTo>
                  <a:lnTo>
                    <a:pt x="955" y="1176"/>
                  </a:lnTo>
                  <a:lnTo>
                    <a:pt x="955" y="1176"/>
                  </a:lnTo>
                  <a:lnTo>
                    <a:pt x="962" y="1168"/>
                  </a:lnTo>
                  <a:lnTo>
                    <a:pt x="962" y="1168"/>
                  </a:lnTo>
                  <a:lnTo>
                    <a:pt x="977" y="1152"/>
                  </a:lnTo>
                  <a:lnTo>
                    <a:pt x="977" y="1152"/>
                  </a:lnTo>
                  <a:lnTo>
                    <a:pt x="998" y="1127"/>
                  </a:lnTo>
                  <a:lnTo>
                    <a:pt x="998" y="1127"/>
                  </a:lnTo>
                  <a:lnTo>
                    <a:pt x="1000" y="1122"/>
                  </a:lnTo>
                  <a:lnTo>
                    <a:pt x="1001" y="1117"/>
                  </a:lnTo>
                  <a:lnTo>
                    <a:pt x="1001" y="1112"/>
                  </a:lnTo>
                  <a:lnTo>
                    <a:pt x="999" y="1107"/>
                  </a:lnTo>
                  <a:lnTo>
                    <a:pt x="999" y="1107"/>
                  </a:lnTo>
                  <a:lnTo>
                    <a:pt x="971" y="1059"/>
                  </a:lnTo>
                  <a:lnTo>
                    <a:pt x="971" y="1059"/>
                  </a:lnTo>
                  <a:lnTo>
                    <a:pt x="944" y="1011"/>
                  </a:lnTo>
                  <a:lnTo>
                    <a:pt x="944" y="1011"/>
                  </a:lnTo>
                  <a:lnTo>
                    <a:pt x="942" y="1005"/>
                  </a:lnTo>
                  <a:lnTo>
                    <a:pt x="942" y="999"/>
                  </a:lnTo>
                  <a:lnTo>
                    <a:pt x="944" y="994"/>
                  </a:lnTo>
                  <a:lnTo>
                    <a:pt x="946" y="990"/>
                  </a:lnTo>
                  <a:lnTo>
                    <a:pt x="946" y="990"/>
                  </a:lnTo>
                  <a:lnTo>
                    <a:pt x="967" y="969"/>
                  </a:lnTo>
                  <a:lnTo>
                    <a:pt x="967" y="969"/>
                  </a:lnTo>
                  <a:lnTo>
                    <a:pt x="988" y="948"/>
                  </a:lnTo>
                  <a:lnTo>
                    <a:pt x="988" y="948"/>
                  </a:lnTo>
                  <a:lnTo>
                    <a:pt x="992" y="945"/>
                  </a:lnTo>
                  <a:lnTo>
                    <a:pt x="997" y="944"/>
                  </a:lnTo>
                  <a:lnTo>
                    <a:pt x="1003" y="944"/>
                  </a:lnTo>
                  <a:lnTo>
                    <a:pt x="1008" y="945"/>
                  </a:lnTo>
                  <a:lnTo>
                    <a:pt x="1008" y="945"/>
                  </a:lnTo>
                  <a:lnTo>
                    <a:pt x="1058" y="973"/>
                  </a:lnTo>
                  <a:lnTo>
                    <a:pt x="1058" y="973"/>
                  </a:lnTo>
                  <a:lnTo>
                    <a:pt x="1106" y="1001"/>
                  </a:lnTo>
                  <a:lnTo>
                    <a:pt x="1106" y="1001"/>
                  </a:lnTo>
                  <a:lnTo>
                    <a:pt x="1110" y="1003"/>
                  </a:lnTo>
                  <a:lnTo>
                    <a:pt x="1116" y="1003"/>
                  </a:lnTo>
                  <a:lnTo>
                    <a:pt x="1121" y="1002"/>
                  </a:lnTo>
                  <a:lnTo>
                    <a:pt x="1125" y="999"/>
                  </a:lnTo>
                  <a:lnTo>
                    <a:pt x="1125" y="999"/>
                  </a:lnTo>
                  <a:lnTo>
                    <a:pt x="1149" y="979"/>
                  </a:lnTo>
                  <a:lnTo>
                    <a:pt x="1149" y="979"/>
                  </a:lnTo>
                  <a:lnTo>
                    <a:pt x="1174" y="957"/>
                  </a:lnTo>
                  <a:lnTo>
                    <a:pt x="1174" y="957"/>
                  </a:lnTo>
                  <a:lnTo>
                    <a:pt x="1177" y="953"/>
                  </a:lnTo>
                  <a:lnTo>
                    <a:pt x="1179" y="949"/>
                  </a:lnTo>
                  <a:lnTo>
                    <a:pt x="1180" y="944"/>
                  </a:lnTo>
                  <a:lnTo>
                    <a:pt x="1179" y="939"/>
                  </a:lnTo>
                  <a:lnTo>
                    <a:pt x="1179" y="939"/>
                  </a:lnTo>
                  <a:lnTo>
                    <a:pt x="1158" y="887"/>
                  </a:lnTo>
                  <a:lnTo>
                    <a:pt x="1158" y="887"/>
                  </a:lnTo>
                  <a:lnTo>
                    <a:pt x="1138" y="834"/>
                  </a:lnTo>
                  <a:lnTo>
                    <a:pt x="1138" y="834"/>
                  </a:lnTo>
                  <a:lnTo>
                    <a:pt x="1137" y="829"/>
                  </a:lnTo>
                  <a:lnTo>
                    <a:pt x="1138" y="824"/>
                  </a:lnTo>
                  <a:lnTo>
                    <a:pt x="1140" y="818"/>
                  </a:lnTo>
                  <a:lnTo>
                    <a:pt x="1144" y="814"/>
                  </a:lnTo>
                  <a:lnTo>
                    <a:pt x="1144" y="814"/>
                  </a:lnTo>
                  <a:lnTo>
                    <a:pt x="1152" y="808"/>
                  </a:lnTo>
                  <a:lnTo>
                    <a:pt x="1152" y="808"/>
                  </a:lnTo>
                  <a:lnTo>
                    <a:pt x="1159" y="803"/>
                  </a:lnTo>
                  <a:lnTo>
                    <a:pt x="1159" y="803"/>
                  </a:lnTo>
                  <a:lnTo>
                    <a:pt x="1179" y="789"/>
                  </a:lnTo>
                  <a:lnTo>
                    <a:pt x="1191" y="780"/>
                  </a:lnTo>
                  <a:lnTo>
                    <a:pt x="1191" y="780"/>
                  </a:lnTo>
                  <a:lnTo>
                    <a:pt x="1196" y="778"/>
                  </a:lnTo>
                  <a:lnTo>
                    <a:pt x="1202" y="777"/>
                  </a:lnTo>
                  <a:lnTo>
                    <a:pt x="1208" y="778"/>
                  </a:lnTo>
                  <a:lnTo>
                    <a:pt x="1212" y="780"/>
                  </a:lnTo>
                  <a:lnTo>
                    <a:pt x="1212" y="780"/>
                  </a:lnTo>
                  <a:lnTo>
                    <a:pt x="1256" y="814"/>
                  </a:lnTo>
                  <a:lnTo>
                    <a:pt x="1256" y="814"/>
                  </a:lnTo>
                  <a:lnTo>
                    <a:pt x="1300" y="850"/>
                  </a:lnTo>
                  <a:lnTo>
                    <a:pt x="1300" y="850"/>
                  </a:lnTo>
                  <a:lnTo>
                    <a:pt x="1304" y="853"/>
                  </a:lnTo>
                  <a:lnTo>
                    <a:pt x="1309" y="854"/>
                  </a:lnTo>
                  <a:lnTo>
                    <a:pt x="1314" y="854"/>
                  </a:lnTo>
                  <a:lnTo>
                    <a:pt x="1319" y="852"/>
                  </a:lnTo>
                  <a:lnTo>
                    <a:pt x="1319" y="852"/>
                  </a:lnTo>
                  <a:lnTo>
                    <a:pt x="1347" y="835"/>
                  </a:lnTo>
                  <a:lnTo>
                    <a:pt x="1347" y="835"/>
                  </a:lnTo>
                  <a:lnTo>
                    <a:pt x="1365" y="823"/>
                  </a:lnTo>
                  <a:lnTo>
                    <a:pt x="1374" y="818"/>
                  </a:lnTo>
                  <a:lnTo>
                    <a:pt x="1374" y="818"/>
                  </a:lnTo>
                  <a:lnTo>
                    <a:pt x="1378" y="814"/>
                  </a:lnTo>
                  <a:lnTo>
                    <a:pt x="1380" y="810"/>
                  </a:lnTo>
                  <a:lnTo>
                    <a:pt x="1382" y="805"/>
                  </a:lnTo>
                  <a:lnTo>
                    <a:pt x="1381" y="800"/>
                  </a:lnTo>
                  <a:lnTo>
                    <a:pt x="1381" y="800"/>
                  </a:lnTo>
                  <a:lnTo>
                    <a:pt x="1369" y="745"/>
                  </a:lnTo>
                  <a:lnTo>
                    <a:pt x="1369" y="745"/>
                  </a:lnTo>
                  <a:lnTo>
                    <a:pt x="1358" y="690"/>
                  </a:lnTo>
                  <a:lnTo>
                    <a:pt x="1358" y="690"/>
                  </a:lnTo>
                  <a:lnTo>
                    <a:pt x="1358" y="685"/>
                  </a:lnTo>
                  <a:lnTo>
                    <a:pt x="1360" y="679"/>
                  </a:lnTo>
                  <a:lnTo>
                    <a:pt x="1363" y="675"/>
                  </a:lnTo>
                  <a:lnTo>
                    <a:pt x="1367" y="671"/>
                  </a:lnTo>
                  <a:lnTo>
                    <a:pt x="1419" y="645"/>
                  </a:lnTo>
                  <a:lnTo>
                    <a:pt x="1419" y="645"/>
                  </a:lnTo>
                  <a:lnTo>
                    <a:pt x="1424" y="644"/>
                  </a:lnTo>
                  <a:lnTo>
                    <a:pt x="1430" y="644"/>
                  </a:lnTo>
                  <a:lnTo>
                    <a:pt x="1436" y="646"/>
                  </a:lnTo>
                  <a:lnTo>
                    <a:pt x="1440" y="649"/>
                  </a:lnTo>
                  <a:lnTo>
                    <a:pt x="1440" y="649"/>
                  </a:lnTo>
                  <a:lnTo>
                    <a:pt x="1477" y="690"/>
                  </a:lnTo>
                  <a:lnTo>
                    <a:pt x="1477" y="690"/>
                  </a:lnTo>
                  <a:lnTo>
                    <a:pt x="1515" y="732"/>
                  </a:lnTo>
                  <a:lnTo>
                    <a:pt x="1515" y="732"/>
                  </a:lnTo>
                  <a:lnTo>
                    <a:pt x="1519" y="735"/>
                  </a:lnTo>
                  <a:lnTo>
                    <a:pt x="1523" y="737"/>
                  </a:lnTo>
                  <a:lnTo>
                    <a:pt x="1529" y="738"/>
                  </a:lnTo>
                  <a:lnTo>
                    <a:pt x="1534" y="737"/>
                  </a:lnTo>
                  <a:lnTo>
                    <a:pt x="1534" y="737"/>
                  </a:lnTo>
                  <a:lnTo>
                    <a:pt x="1543" y="733"/>
                  </a:lnTo>
                  <a:lnTo>
                    <a:pt x="1543" y="733"/>
                  </a:lnTo>
                  <a:lnTo>
                    <a:pt x="1563" y="723"/>
                  </a:lnTo>
                  <a:lnTo>
                    <a:pt x="1563" y="723"/>
                  </a:lnTo>
                  <a:lnTo>
                    <a:pt x="1594" y="711"/>
                  </a:lnTo>
                  <a:lnTo>
                    <a:pt x="1594" y="711"/>
                  </a:lnTo>
                  <a:lnTo>
                    <a:pt x="1598" y="709"/>
                  </a:lnTo>
                  <a:lnTo>
                    <a:pt x="1601" y="705"/>
                  </a:lnTo>
                  <a:lnTo>
                    <a:pt x="1603" y="700"/>
                  </a:lnTo>
                  <a:lnTo>
                    <a:pt x="1604" y="695"/>
                  </a:lnTo>
                  <a:lnTo>
                    <a:pt x="1604" y="695"/>
                  </a:lnTo>
                  <a:lnTo>
                    <a:pt x="1600" y="639"/>
                  </a:lnTo>
                  <a:lnTo>
                    <a:pt x="1600" y="639"/>
                  </a:lnTo>
                  <a:lnTo>
                    <a:pt x="1598" y="582"/>
                  </a:lnTo>
                  <a:lnTo>
                    <a:pt x="1598" y="582"/>
                  </a:lnTo>
                  <a:lnTo>
                    <a:pt x="1599" y="577"/>
                  </a:lnTo>
                  <a:lnTo>
                    <a:pt x="1601" y="572"/>
                  </a:lnTo>
                  <a:lnTo>
                    <a:pt x="1605" y="569"/>
                  </a:lnTo>
                  <a:lnTo>
                    <a:pt x="1610" y="566"/>
                  </a:lnTo>
                  <a:lnTo>
                    <a:pt x="1627" y="561"/>
                  </a:lnTo>
                  <a:lnTo>
                    <a:pt x="1627" y="561"/>
                  </a:lnTo>
                  <a:lnTo>
                    <a:pt x="1651" y="552"/>
                  </a:lnTo>
                  <a:lnTo>
                    <a:pt x="1651" y="552"/>
                  </a:lnTo>
                  <a:lnTo>
                    <a:pt x="1658" y="550"/>
                  </a:lnTo>
                  <a:lnTo>
                    <a:pt x="1658" y="550"/>
                  </a:lnTo>
                  <a:lnTo>
                    <a:pt x="1665" y="548"/>
                  </a:lnTo>
                  <a:lnTo>
                    <a:pt x="1665" y="548"/>
                  </a:lnTo>
                  <a:lnTo>
                    <a:pt x="1671" y="548"/>
                  </a:lnTo>
                  <a:lnTo>
                    <a:pt x="1677" y="549"/>
                  </a:lnTo>
                  <a:lnTo>
                    <a:pt x="1681" y="551"/>
                  </a:lnTo>
                  <a:lnTo>
                    <a:pt x="1685" y="555"/>
                  </a:lnTo>
                  <a:lnTo>
                    <a:pt x="1685" y="555"/>
                  </a:lnTo>
                  <a:lnTo>
                    <a:pt x="1716" y="602"/>
                  </a:lnTo>
                  <a:lnTo>
                    <a:pt x="1716" y="602"/>
                  </a:lnTo>
                  <a:lnTo>
                    <a:pt x="1746" y="649"/>
                  </a:lnTo>
                  <a:lnTo>
                    <a:pt x="1746" y="649"/>
                  </a:lnTo>
                  <a:lnTo>
                    <a:pt x="1749" y="652"/>
                  </a:lnTo>
                  <a:lnTo>
                    <a:pt x="1754" y="655"/>
                  </a:lnTo>
                  <a:lnTo>
                    <a:pt x="1759" y="656"/>
                  </a:lnTo>
                  <a:lnTo>
                    <a:pt x="1765" y="656"/>
                  </a:lnTo>
                  <a:lnTo>
                    <a:pt x="1765" y="656"/>
                  </a:lnTo>
                  <a:lnTo>
                    <a:pt x="1774" y="653"/>
                  </a:lnTo>
                  <a:lnTo>
                    <a:pt x="1774" y="653"/>
                  </a:lnTo>
                  <a:lnTo>
                    <a:pt x="1795" y="648"/>
                  </a:lnTo>
                  <a:lnTo>
                    <a:pt x="1795" y="648"/>
                  </a:lnTo>
                  <a:lnTo>
                    <a:pt x="1827" y="641"/>
                  </a:lnTo>
                  <a:lnTo>
                    <a:pt x="1827" y="641"/>
                  </a:lnTo>
                  <a:lnTo>
                    <a:pt x="1832" y="639"/>
                  </a:lnTo>
                  <a:lnTo>
                    <a:pt x="1836" y="636"/>
                  </a:lnTo>
                  <a:lnTo>
                    <a:pt x="1838" y="630"/>
                  </a:lnTo>
                  <a:lnTo>
                    <a:pt x="1840" y="625"/>
                  </a:lnTo>
                  <a:lnTo>
                    <a:pt x="1840" y="625"/>
                  </a:lnTo>
                  <a:lnTo>
                    <a:pt x="1845" y="570"/>
                  </a:lnTo>
                  <a:lnTo>
                    <a:pt x="1845" y="570"/>
                  </a:lnTo>
                  <a:lnTo>
                    <a:pt x="1851" y="515"/>
                  </a:lnTo>
                  <a:lnTo>
                    <a:pt x="1851" y="515"/>
                  </a:lnTo>
                  <a:lnTo>
                    <a:pt x="1853" y="510"/>
                  </a:lnTo>
                  <a:lnTo>
                    <a:pt x="1857" y="505"/>
                  </a:lnTo>
                  <a:lnTo>
                    <a:pt x="1861" y="502"/>
                  </a:lnTo>
                  <a:lnTo>
                    <a:pt x="1866" y="500"/>
                  </a:lnTo>
                  <a:lnTo>
                    <a:pt x="1866" y="500"/>
                  </a:lnTo>
                  <a:lnTo>
                    <a:pt x="1895" y="495"/>
                  </a:lnTo>
                  <a:lnTo>
                    <a:pt x="1895" y="495"/>
                  </a:lnTo>
                  <a:lnTo>
                    <a:pt x="1915" y="491"/>
                  </a:lnTo>
                  <a:lnTo>
                    <a:pt x="1924" y="490"/>
                  </a:lnTo>
                  <a:lnTo>
                    <a:pt x="1924" y="490"/>
                  </a:lnTo>
                  <a:lnTo>
                    <a:pt x="1929" y="490"/>
                  </a:lnTo>
                  <a:lnTo>
                    <a:pt x="1934" y="492"/>
                  </a:lnTo>
                  <a:lnTo>
                    <a:pt x="1939" y="496"/>
                  </a:lnTo>
                  <a:lnTo>
                    <a:pt x="1942" y="501"/>
                  </a:lnTo>
                  <a:lnTo>
                    <a:pt x="1942" y="501"/>
                  </a:lnTo>
                  <a:lnTo>
                    <a:pt x="1965" y="552"/>
                  </a:lnTo>
                  <a:lnTo>
                    <a:pt x="1965" y="552"/>
                  </a:lnTo>
                  <a:lnTo>
                    <a:pt x="1987" y="603"/>
                  </a:lnTo>
                  <a:lnTo>
                    <a:pt x="1987" y="603"/>
                  </a:lnTo>
                  <a:lnTo>
                    <a:pt x="1990" y="607"/>
                  </a:lnTo>
                  <a:lnTo>
                    <a:pt x="1994" y="610"/>
                  </a:lnTo>
                  <a:lnTo>
                    <a:pt x="2000" y="612"/>
                  </a:lnTo>
                  <a:lnTo>
                    <a:pt x="2005" y="612"/>
                  </a:lnTo>
                  <a:lnTo>
                    <a:pt x="2069" y="608"/>
                  </a:lnTo>
                  <a:lnTo>
                    <a:pt x="2069" y="608"/>
                  </a:lnTo>
                  <a:lnTo>
                    <a:pt x="2074" y="606"/>
                  </a:lnTo>
                  <a:lnTo>
                    <a:pt x="2078" y="604"/>
                  </a:lnTo>
                  <a:lnTo>
                    <a:pt x="2081" y="600"/>
                  </a:lnTo>
                  <a:lnTo>
                    <a:pt x="2083" y="595"/>
                  </a:lnTo>
                  <a:lnTo>
                    <a:pt x="2083" y="595"/>
                  </a:lnTo>
                  <a:lnTo>
                    <a:pt x="2098" y="541"/>
                  </a:lnTo>
                  <a:lnTo>
                    <a:pt x="2098" y="541"/>
                  </a:lnTo>
                  <a:lnTo>
                    <a:pt x="2113" y="487"/>
                  </a:lnTo>
                  <a:lnTo>
                    <a:pt x="2113" y="487"/>
                  </a:lnTo>
                  <a:lnTo>
                    <a:pt x="2115" y="482"/>
                  </a:lnTo>
                  <a:lnTo>
                    <a:pt x="2119" y="478"/>
                  </a:lnTo>
                  <a:lnTo>
                    <a:pt x="2124" y="476"/>
                  </a:lnTo>
                  <a:lnTo>
                    <a:pt x="2129" y="475"/>
                  </a:lnTo>
                  <a:lnTo>
                    <a:pt x="2147" y="474"/>
                  </a:lnTo>
                  <a:lnTo>
                    <a:pt x="2147" y="474"/>
                  </a:lnTo>
                  <a:lnTo>
                    <a:pt x="2173" y="474"/>
                  </a:lnTo>
                  <a:lnTo>
                    <a:pt x="2188" y="474"/>
                  </a:lnTo>
                  <a:lnTo>
                    <a:pt x="2188" y="474"/>
                  </a:lnTo>
                  <a:lnTo>
                    <a:pt x="2193" y="475"/>
                  </a:lnTo>
                  <a:lnTo>
                    <a:pt x="2198" y="478"/>
                  </a:lnTo>
                  <a:lnTo>
                    <a:pt x="2202" y="482"/>
                  </a:lnTo>
                  <a:lnTo>
                    <a:pt x="2204" y="486"/>
                  </a:lnTo>
                  <a:lnTo>
                    <a:pt x="2204" y="486"/>
                  </a:lnTo>
                  <a:lnTo>
                    <a:pt x="2219" y="541"/>
                  </a:lnTo>
                  <a:lnTo>
                    <a:pt x="2219" y="541"/>
                  </a:lnTo>
                  <a:lnTo>
                    <a:pt x="2234" y="595"/>
                  </a:lnTo>
                  <a:lnTo>
                    <a:pt x="2234" y="595"/>
                  </a:lnTo>
                  <a:lnTo>
                    <a:pt x="2236" y="600"/>
                  </a:lnTo>
                  <a:lnTo>
                    <a:pt x="2240" y="603"/>
                  </a:lnTo>
                  <a:lnTo>
                    <a:pt x="2244" y="606"/>
                  </a:lnTo>
                  <a:lnTo>
                    <a:pt x="2249" y="607"/>
                  </a:lnTo>
                  <a:lnTo>
                    <a:pt x="2313" y="612"/>
                  </a:lnTo>
                  <a:lnTo>
                    <a:pt x="2313" y="612"/>
                  </a:lnTo>
                  <a:lnTo>
                    <a:pt x="2318" y="612"/>
                  </a:lnTo>
                  <a:lnTo>
                    <a:pt x="2322" y="610"/>
                  </a:lnTo>
                  <a:lnTo>
                    <a:pt x="2327" y="607"/>
                  </a:lnTo>
                  <a:lnTo>
                    <a:pt x="2330" y="602"/>
                  </a:lnTo>
                  <a:lnTo>
                    <a:pt x="2330" y="602"/>
                  </a:lnTo>
                  <a:lnTo>
                    <a:pt x="2352" y="551"/>
                  </a:lnTo>
                  <a:lnTo>
                    <a:pt x="2352" y="551"/>
                  </a:lnTo>
                  <a:lnTo>
                    <a:pt x="2376" y="500"/>
                  </a:lnTo>
                  <a:lnTo>
                    <a:pt x="2376" y="500"/>
                  </a:lnTo>
                  <a:lnTo>
                    <a:pt x="2379" y="496"/>
                  </a:lnTo>
                  <a:lnTo>
                    <a:pt x="2383" y="492"/>
                  </a:lnTo>
                  <a:lnTo>
                    <a:pt x="2388" y="490"/>
                  </a:lnTo>
                  <a:lnTo>
                    <a:pt x="2393" y="490"/>
                  </a:lnTo>
                  <a:lnTo>
                    <a:pt x="2393" y="490"/>
                  </a:lnTo>
                  <a:lnTo>
                    <a:pt x="2402" y="491"/>
                  </a:lnTo>
                  <a:lnTo>
                    <a:pt x="2423" y="495"/>
                  </a:lnTo>
                  <a:lnTo>
                    <a:pt x="2423" y="495"/>
                  </a:lnTo>
                  <a:lnTo>
                    <a:pt x="2451" y="500"/>
                  </a:lnTo>
                  <a:lnTo>
                    <a:pt x="2451" y="500"/>
                  </a:lnTo>
                  <a:lnTo>
                    <a:pt x="2456" y="502"/>
                  </a:lnTo>
                  <a:lnTo>
                    <a:pt x="2460" y="505"/>
                  </a:lnTo>
                  <a:lnTo>
                    <a:pt x="2463" y="509"/>
                  </a:lnTo>
                  <a:lnTo>
                    <a:pt x="2466" y="514"/>
                  </a:lnTo>
                  <a:lnTo>
                    <a:pt x="2466" y="514"/>
                  </a:lnTo>
                  <a:lnTo>
                    <a:pt x="2472" y="570"/>
                  </a:lnTo>
                  <a:lnTo>
                    <a:pt x="2472" y="570"/>
                  </a:lnTo>
                  <a:lnTo>
                    <a:pt x="2478" y="625"/>
                  </a:lnTo>
                  <a:lnTo>
                    <a:pt x="2478" y="625"/>
                  </a:lnTo>
                  <a:lnTo>
                    <a:pt x="2479" y="630"/>
                  </a:lnTo>
                  <a:lnTo>
                    <a:pt x="2482" y="635"/>
                  </a:lnTo>
                  <a:lnTo>
                    <a:pt x="2486" y="639"/>
                  </a:lnTo>
                  <a:lnTo>
                    <a:pt x="2490" y="641"/>
                  </a:lnTo>
                  <a:lnTo>
                    <a:pt x="2490" y="641"/>
                  </a:lnTo>
                  <a:lnTo>
                    <a:pt x="2522" y="648"/>
                  </a:lnTo>
                  <a:lnTo>
                    <a:pt x="2522" y="648"/>
                  </a:lnTo>
                  <a:lnTo>
                    <a:pt x="2543" y="653"/>
                  </a:lnTo>
                  <a:lnTo>
                    <a:pt x="2543" y="653"/>
                  </a:lnTo>
                  <a:lnTo>
                    <a:pt x="2553" y="655"/>
                  </a:lnTo>
                  <a:lnTo>
                    <a:pt x="2553" y="655"/>
                  </a:lnTo>
                  <a:lnTo>
                    <a:pt x="2558" y="655"/>
                  </a:lnTo>
                  <a:lnTo>
                    <a:pt x="2564" y="654"/>
                  </a:lnTo>
                  <a:lnTo>
                    <a:pt x="2568" y="652"/>
                  </a:lnTo>
                  <a:lnTo>
                    <a:pt x="2572" y="648"/>
                  </a:lnTo>
                  <a:lnTo>
                    <a:pt x="2572" y="648"/>
                  </a:lnTo>
                  <a:lnTo>
                    <a:pt x="2601" y="601"/>
                  </a:lnTo>
                  <a:lnTo>
                    <a:pt x="2601" y="601"/>
                  </a:lnTo>
                  <a:lnTo>
                    <a:pt x="2632" y="554"/>
                  </a:lnTo>
                  <a:lnTo>
                    <a:pt x="2632" y="554"/>
                  </a:lnTo>
                  <a:lnTo>
                    <a:pt x="2636" y="550"/>
                  </a:lnTo>
                  <a:lnTo>
                    <a:pt x="2641" y="548"/>
                  </a:lnTo>
                  <a:lnTo>
                    <a:pt x="2646" y="547"/>
                  </a:lnTo>
                  <a:lnTo>
                    <a:pt x="2651" y="547"/>
                  </a:lnTo>
                  <a:lnTo>
                    <a:pt x="2651" y="547"/>
                  </a:lnTo>
                  <a:lnTo>
                    <a:pt x="2661" y="550"/>
                  </a:lnTo>
                  <a:lnTo>
                    <a:pt x="2661" y="550"/>
                  </a:lnTo>
                  <a:lnTo>
                    <a:pt x="2669" y="552"/>
                  </a:lnTo>
                  <a:lnTo>
                    <a:pt x="2669" y="552"/>
                  </a:lnTo>
                  <a:lnTo>
                    <a:pt x="2693" y="561"/>
                  </a:lnTo>
                  <a:lnTo>
                    <a:pt x="2708" y="565"/>
                  </a:lnTo>
                  <a:lnTo>
                    <a:pt x="2708" y="565"/>
                  </a:lnTo>
                  <a:lnTo>
                    <a:pt x="2712" y="568"/>
                  </a:lnTo>
                  <a:lnTo>
                    <a:pt x="2716" y="572"/>
                  </a:lnTo>
                  <a:lnTo>
                    <a:pt x="2719" y="576"/>
                  </a:lnTo>
                  <a:lnTo>
                    <a:pt x="2719" y="581"/>
                  </a:lnTo>
                  <a:lnTo>
                    <a:pt x="2719" y="581"/>
                  </a:lnTo>
                  <a:lnTo>
                    <a:pt x="2717" y="638"/>
                  </a:lnTo>
                  <a:lnTo>
                    <a:pt x="2717" y="638"/>
                  </a:lnTo>
                  <a:lnTo>
                    <a:pt x="2714" y="694"/>
                  </a:lnTo>
                  <a:lnTo>
                    <a:pt x="2714" y="694"/>
                  </a:lnTo>
                  <a:lnTo>
                    <a:pt x="2714" y="699"/>
                  </a:lnTo>
                  <a:lnTo>
                    <a:pt x="2716" y="704"/>
                  </a:lnTo>
                  <a:lnTo>
                    <a:pt x="2720" y="708"/>
                  </a:lnTo>
                  <a:lnTo>
                    <a:pt x="2724" y="710"/>
                  </a:lnTo>
                  <a:lnTo>
                    <a:pt x="2724" y="710"/>
                  </a:lnTo>
                  <a:lnTo>
                    <a:pt x="2754" y="722"/>
                  </a:lnTo>
                  <a:lnTo>
                    <a:pt x="2754" y="722"/>
                  </a:lnTo>
                  <a:lnTo>
                    <a:pt x="2774" y="732"/>
                  </a:lnTo>
                  <a:lnTo>
                    <a:pt x="2774" y="732"/>
                  </a:lnTo>
                  <a:lnTo>
                    <a:pt x="2783" y="736"/>
                  </a:lnTo>
                  <a:lnTo>
                    <a:pt x="2783" y="736"/>
                  </a:lnTo>
                  <a:lnTo>
                    <a:pt x="2788" y="737"/>
                  </a:lnTo>
                  <a:lnTo>
                    <a:pt x="2793" y="736"/>
                  </a:lnTo>
                  <a:lnTo>
                    <a:pt x="2799" y="734"/>
                  </a:lnTo>
                  <a:lnTo>
                    <a:pt x="2803" y="731"/>
                  </a:lnTo>
                  <a:lnTo>
                    <a:pt x="2803" y="731"/>
                  </a:lnTo>
                  <a:lnTo>
                    <a:pt x="2839" y="689"/>
                  </a:lnTo>
                  <a:lnTo>
                    <a:pt x="2839" y="689"/>
                  </a:lnTo>
                  <a:lnTo>
                    <a:pt x="2878" y="647"/>
                  </a:lnTo>
                  <a:lnTo>
                    <a:pt x="2878" y="647"/>
                  </a:lnTo>
                  <a:lnTo>
                    <a:pt x="2882" y="644"/>
                  </a:lnTo>
                  <a:lnTo>
                    <a:pt x="2887" y="643"/>
                  </a:lnTo>
                  <a:lnTo>
                    <a:pt x="2893" y="643"/>
                  </a:lnTo>
                  <a:lnTo>
                    <a:pt x="2898" y="644"/>
                  </a:lnTo>
                  <a:lnTo>
                    <a:pt x="2950" y="670"/>
                  </a:lnTo>
                  <a:lnTo>
                    <a:pt x="2950" y="670"/>
                  </a:lnTo>
                  <a:lnTo>
                    <a:pt x="2955" y="673"/>
                  </a:lnTo>
                  <a:lnTo>
                    <a:pt x="2958" y="678"/>
                  </a:lnTo>
                  <a:lnTo>
                    <a:pt x="2959" y="684"/>
                  </a:lnTo>
                  <a:lnTo>
                    <a:pt x="2959" y="689"/>
                  </a:lnTo>
                  <a:lnTo>
                    <a:pt x="2959" y="689"/>
                  </a:lnTo>
                  <a:lnTo>
                    <a:pt x="2948" y="744"/>
                  </a:lnTo>
                  <a:lnTo>
                    <a:pt x="2948" y="744"/>
                  </a:lnTo>
                  <a:lnTo>
                    <a:pt x="2936" y="799"/>
                  </a:lnTo>
                  <a:lnTo>
                    <a:pt x="2936" y="799"/>
                  </a:lnTo>
                  <a:lnTo>
                    <a:pt x="2936" y="804"/>
                  </a:lnTo>
                  <a:lnTo>
                    <a:pt x="2937" y="809"/>
                  </a:lnTo>
                  <a:lnTo>
                    <a:pt x="2940" y="813"/>
                  </a:lnTo>
                  <a:lnTo>
                    <a:pt x="2944" y="816"/>
                  </a:lnTo>
                  <a:lnTo>
                    <a:pt x="2944" y="816"/>
                  </a:lnTo>
                  <a:lnTo>
                    <a:pt x="2952" y="821"/>
                  </a:lnTo>
                  <a:lnTo>
                    <a:pt x="2971" y="833"/>
                  </a:lnTo>
                  <a:lnTo>
                    <a:pt x="2971" y="833"/>
                  </a:lnTo>
                  <a:lnTo>
                    <a:pt x="2999" y="851"/>
                  </a:lnTo>
                  <a:lnTo>
                    <a:pt x="2999" y="851"/>
                  </a:lnTo>
                  <a:lnTo>
                    <a:pt x="3003" y="852"/>
                  </a:lnTo>
                  <a:lnTo>
                    <a:pt x="3008" y="853"/>
                  </a:lnTo>
                  <a:lnTo>
                    <a:pt x="3014" y="851"/>
                  </a:lnTo>
                  <a:lnTo>
                    <a:pt x="3018" y="849"/>
                  </a:lnTo>
                  <a:lnTo>
                    <a:pt x="3018" y="849"/>
                  </a:lnTo>
                  <a:lnTo>
                    <a:pt x="3061" y="813"/>
                  </a:lnTo>
                  <a:lnTo>
                    <a:pt x="3061" y="813"/>
                  </a:lnTo>
                  <a:lnTo>
                    <a:pt x="3105" y="779"/>
                  </a:lnTo>
                  <a:lnTo>
                    <a:pt x="3105" y="779"/>
                  </a:lnTo>
                  <a:lnTo>
                    <a:pt x="3110" y="777"/>
                  </a:lnTo>
                  <a:lnTo>
                    <a:pt x="3115" y="776"/>
                  </a:lnTo>
                  <a:lnTo>
                    <a:pt x="3121" y="777"/>
                  </a:lnTo>
                  <a:lnTo>
                    <a:pt x="3126" y="779"/>
                  </a:lnTo>
                  <a:lnTo>
                    <a:pt x="3141" y="789"/>
                  </a:lnTo>
                  <a:lnTo>
                    <a:pt x="3141" y="789"/>
                  </a:lnTo>
                  <a:lnTo>
                    <a:pt x="3161" y="803"/>
                  </a:lnTo>
                  <a:lnTo>
                    <a:pt x="3161" y="803"/>
                  </a:lnTo>
                  <a:lnTo>
                    <a:pt x="3167" y="808"/>
                  </a:lnTo>
                  <a:lnTo>
                    <a:pt x="3167" y="808"/>
                  </a:lnTo>
                  <a:lnTo>
                    <a:pt x="3174" y="812"/>
                  </a:lnTo>
                  <a:lnTo>
                    <a:pt x="3174" y="812"/>
                  </a:lnTo>
                  <a:lnTo>
                    <a:pt x="3177" y="816"/>
                  </a:lnTo>
                  <a:lnTo>
                    <a:pt x="3180" y="821"/>
                  </a:lnTo>
                  <a:lnTo>
                    <a:pt x="3180" y="827"/>
                  </a:lnTo>
                  <a:lnTo>
                    <a:pt x="3180" y="832"/>
                  </a:lnTo>
                  <a:lnTo>
                    <a:pt x="3180" y="832"/>
                  </a:lnTo>
                  <a:lnTo>
                    <a:pt x="3159" y="885"/>
                  </a:lnTo>
                  <a:lnTo>
                    <a:pt x="3159" y="885"/>
                  </a:lnTo>
                  <a:lnTo>
                    <a:pt x="3139" y="937"/>
                  </a:lnTo>
                  <a:lnTo>
                    <a:pt x="3139" y="937"/>
                  </a:lnTo>
                  <a:lnTo>
                    <a:pt x="3138" y="942"/>
                  </a:lnTo>
                  <a:lnTo>
                    <a:pt x="3139" y="947"/>
                  </a:lnTo>
                  <a:lnTo>
                    <a:pt x="3141" y="952"/>
                  </a:lnTo>
                  <a:lnTo>
                    <a:pt x="3144" y="955"/>
                  </a:lnTo>
                  <a:lnTo>
                    <a:pt x="3144" y="955"/>
                  </a:lnTo>
                  <a:lnTo>
                    <a:pt x="3152" y="962"/>
                  </a:lnTo>
                  <a:lnTo>
                    <a:pt x="3152" y="962"/>
                  </a:lnTo>
                  <a:lnTo>
                    <a:pt x="3168" y="977"/>
                  </a:lnTo>
                  <a:lnTo>
                    <a:pt x="3168" y="977"/>
                  </a:lnTo>
                  <a:lnTo>
                    <a:pt x="3193" y="998"/>
                  </a:lnTo>
                  <a:lnTo>
                    <a:pt x="3193" y="998"/>
                  </a:lnTo>
                  <a:lnTo>
                    <a:pt x="3197" y="1000"/>
                  </a:lnTo>
                  <a:lnTo>
                    <a:pt x="3203" y="1001"/>
                  </a:lnTo>
                  <a:lnTo>
                    <a:pt x="3208" y="1001"/>
                  </a:lnTo>
                  <a:lnTo>
                    <a:pt x="3212" y="999"/>
                  </a:lnTo>
                  <a:lnTo>
                    <a:pt x="3212" y="999"/>
                  </a:lnTo>
                  <a:lnTo>
                    <a:pt x="3261" y="971"/>
                  </a:lnTo>
                  <a:lnTo>
                    <a:pt x="3261" y="971"/>
                  </a:lnTo>
                  <a:lnTo>
                    <a:pt x="3309" y="944"/>
                  </a:lnTo>
                  <a:lnTo>
                    <a:pt x="3309" y="944"/>
                  </a:lnTo>
                  <a:lnTo>
                    <a:pt x="3315" y="942"/>
                  </a:lnTo>
                  <a:lnTo>
                    <a:pt x="3321" y="942"/>
                  </a:lnTo>
                  <a:lnTo>
                    <a:pt x="3326" y="944"/>
                  </a:lnTo>
                  <a:lnTo>
                    <a:pt x="3330" y="946"/>
                  </a:lnTo>
                  <a:lnTo>
                    <a:pt x="3330" y="946"/>
                  </a:lnTo>
                  <a:lnTo>
                    <a:pt x="3351" y="967"/>
                  </a:lnTo>
                  <a:lnTo>
                    <a:pt x="3351" y="967"/>
                  </a:lnTo>
                  <a:lnTo>
                    <a:pt x="3372" y="988"/>
                  </a:lnTo>
                  <a:lnTo>
                    <a:pt x="3372" y="988"/>
                  </a:lnTo>
                  <a:lnTo>
                    <a:pt x="3375" y="992"/>
                  </a:lnTo>
                  <a:lnTo>
                    <a:pt x="3376" y="997"/>
                  </a:lnTo>
                  <a:lnTo>
                    <a:pt x="3376" y="1003"/>
                  </a:lnTo>
                  <a:lnTo>
                    <a:pt x="3374" y="1008"/>
                  </a:lnTo>
                  <a:lnTo>
                    <a:pt x="3374" y="1008"/>
                  </a:lnTo>
                  <a:lnTo>
                    <a:pt x="3347" y="1058"/>
                  </a:lnTo>
                  <a:lnTo>
                    <a:pt x="3347" y="1058"/>
                  </a:lnTo>
                  <a:lnTo>
                    <a:pt x="3319" y="1106"/>
                  </a:lnTo>
                  <a:lnTo>
                    <a:pt x="3319" y="1106"/>
                  </a:lnTo>
                  <a:lnTo>
                    <a:pt x="3317" y="1110"/>
                  </a:lnTo>
                  <a:lnTo>
                    <a:pt x="3317" y="1116"/>
                  </a:lnTo>
                  <a:lnTo>
                    <a:pt x="3318" y="1121"/>
                  </a:lnTo>
                  <a:lnTo>
                    <a:pt x="3320" y="1125"/>
                  </a:lnTo>
                  <a:lnTo>
                    <a:pt x="3320" y="1125"/>
                  </a:lnTo>
                  <a:lnTo>
                    <a:pt x="3341" y="1149"/>
                  </a:lnTo>
                  <a:lnTo>
                    <a:pt x="3341" y="1149"/>
                  </a:lnTo>
                  <a:lnTo>
                    <a:pt x="3363" y="1174"/>
                  </a:lnTo>
                  <a:lnTo>
                    <a:pt x="3363" y="1174"/>
                  </a:lnTo>
                  <a:lnTo>
                    <a:pt x="3367" y="1177"/>
                  </a:lnTo>
                  <a:lnTo>
                    <a:pt x="3371" y="1179"/>
                  </a:lnTo>
                  <a:lnTo>
                    <a:pt x="3376" y="1180"/>
                  </a:lnTo>
                  <a:lnTo>
                    <a:pt x="3381" y="1179"/>
                  </a:lnTo>
                  <a:lnTo>
                    <a:pt x="3381" y="1179"/>
                  </a:lnTo>
                  <a:lnTo>
                    <a:pt x="3433" y="1158"/>
                  </a:lnTo>
                  <a:lnTo>
                    <a:pt x="3433" y="1158"/>
                  </a:lnTo>
                  <a:lnTo>
                    <a:pt x="3486" y="1138"/>
                  </a:lnTo>
                  <a:lnTo>
                    <a:pt x="3486" y="1138"/>
                  </a:lnTo>
                  <a:lnTo>
                    <a:pt x="3491" y="1137"/>
                  </a:lnTo>
                  <a:lnTo>
                    <a:pt x="3496" y="1138"/>
                  </a:lnTo>
                  <a:lnTo>
                    <a:pt x="3502" y="1140"/>
                  </a:lnTo>
                  <a:lnTo>
                    <a:pt x="3506" y="1144"/>
                  </a:lnTo>
                  <a:lnTo>
                    <a:pt x="3506" y="1144"/>
                  </a:lnTo>
                  <a:lnTo>
                    <a:pt x="3511" y="1152"/>
                  </a:lnTo>
                  <a:lnTo>
                    <a:pt x="3511" y="1152"/>
                  </a:lnTo>
                  <a:lnTo>
                    <a:pt x="3516" y="1159"/>
                  </a:lnTo>
                  <a:lnTo>
                    <a:pt x="3516" y="1159"/>
                  </a:lnTo>
                  <a:lnTo>
                    <a:pt x="3531" y="1179"/>
                  </a:lnTo>
                  <a:lnTo>
                    <a:pt x="3540" y="1191"/>
                  </a:lnTo>
                  <a:lnTo>
                    <a:pt x="3540" y="1191"/>
                  </a:lnTo>
                  <a:lnTo>
                    <a:pt x="3542" y="1196"/>
                  </a:lnTo>
                  <a:lnTo>
                    <a:pt x="3543" y="1202"/>
                  </a:lnTo>
                  <a:lnTo>
                    <a:pt x="3542" y="1208"/>
                  </a:lnTo>
                  <a:lnTo>
                    <a:pt x="3539" y="1212"/>
                  </a:lnTo>
                  <a:lnTo>
                    <a:pt x="3539" y="1212"/>
                  </a:lnTo>
                  <a:lnTo>
                    <a:pt x="3506" y="1256"/>
                  </a:lnTo>
                  <a:lnTo>
                    <a:pt x="3506" y="1256"/>
                  </a:lnTo>
                  <a:lnTo>
                    <a:pt x="3470" y="1300"/>
                  </a:lnTo>
                  <a:lnTo>
                    <a:pt x="3470" y="1300"/>
                  </a:lnTo>
                  <a:lnTo>
                    <a:pt x="3467" y="1304"/>
                  </a:lnTo>
                  <a:lnTo>
                    <a:pt x="3466" y="1309"/>
                  </a:lnTo>
                  <a:lnTo>
                    <a:pt x="3466" y="1314"/>
                  </a:lnTo>
                  <a:lnTo>
                    <a:pt x="3468" y="1319"/>
                  </a:lnTo>
                  <a:lnTo>
                    <a:pt x="3468" y="1319"/>
                  </a:lnTo>
                  <a:lnTo>
                    <a:pt x="3485" y="1347"/>
                  </a:lnTo>
                  <a:lnTo>
                    <a:pt x="3485" y="1347"/>
                  </a:lnTo>
                  <a:lnTo>
                    <a:pt x="3497" y="1365"/>
                  </a:lnTo>
                  <a:lnTo>
                    <a:pt x="3502" y="1374"/>
                  </a:lnTo>
                  <a:lnTo>
                    <a:pt x="3502" y="1374"/>
                  </a:lnTo>
                  <a:lnTo>
                    <a:pt x="3506" y="1378"/>
                  </a:lnTo>
                  <a:lnTo>
                    <a:pt x="3510" y="1380"/>
                  </a:lnTo>
                  <a:lnTo>
                    <a:pt x="3515" y="1382"/>
                  </a:lnTo>
                  <a:lnTo>
                    <a:pt x="3520" y="1381"/>
                  </a:lnTo>
                  <a:lnTo>
                    <a:pt x="3520" y="1381"/>
                  </a:lnTo>
                  <a:lnTo>
                    <a:pt x="3575" y="1369"/>
                  </a:lnTo>
                  <a:lnTo>
                    <a:pt x="3575" y="1369"/>
                  </a:lnTo>
                  <a:lnTo>
                    <a:pt x="3630" y="1358"/>
                  </a:lnTo>
                  <a:lnTo>
                    <a:pt x="3630" y="1358"/>
                  </a:lnTo>
                  <a:lnTo>
                    <a:pt x="3635" y="1358"/>
                  </a:lnTo>
                  <a:lnTo>
                    <a:pt x="3641" y="1360"/>
                  </a:lnTo>
                  <a:lnTo>
                    <a:pt x="3645" y="1363"/>
                  </a:lnTo>
                  <a:lnTo>
                    <a:pt x="3649" y="1367"/>
                  </a:lnTo>
                  <a:lnTo>
                    <a:pt x="3675" y="1419"/>
                  </a:lnTo>
                  <a:lnTo>
                    <a:pt x="3675" y="1419"/>
                  </a:lnTo>
                  <a:lnTo>
                    <a:pt x="3676" y="1424"/>
                  </a:lnTo>
                  <a:lnTo>
                    <a:pt x="3676" y="1430"/>
                  </a:lnTo>
                  <a:lnTo>
                    <a:pt x="3674" y="1436"/>
                  </a:lnTo>
                  <a:lnTo>
                    <a:pt x="3671" y="1440"/>
                  </a:lnTo>
                  <a:lnTo>
                    <a:pt x="3671" y="1440"/>
                  </a:lnTo>
                  <a:lnTo>
                    <a:pt x="3630" y="1477"/>
                  </a:lnTo>
                  <a:lnTo>
                    <a:pt x="3630" y="1477"/>
                  </a:lnTo>
                  <a:lnTo>
                    <a:pt x="3588" y="1515"/>
                  </a:lnTo>
                  <a:lnTo>
                    <a:pt x="3588" y="1515"/>
                  </a:lnTo>
                  <a:lnTo>
                    <a:pt x="3584" y="1519"/>
                  </a:lnTo>
                  <a:lnTo>
                    <a:pt x="3583" y="1523"/>
                  </a:lnTo>
                  <a:lnTo>
                    <a:pt x="3582" y="1529"/>
                  </a:lnTo>
                  <a:lnTo>
                    <a:pt x="3583" y="1534"/>
                  </a:lnTo>
                  <a:lnTo>
                    <a:pt x="3583" y="1534"/>
                  </a:lnTo>
                  <a:lnTo>
                    <a:pt x="3587" y="1543"/>
                  </a:lnTo>
                  <a:lnTo>
                    <a:pt x="3587" y="1543"/>
                  </a:lnTo>
                  <a:lnTo>
                    <a:pt x="3593" y="1552"/>
                  </a:lnTo>
                  <a:lnTo>
                    <a:pt x="3597" y="1563"/>
                  </a:lnTo>
                  <a:lnTo>
                    <a:pt x="3597" y="1563"/>
                  </a:lnTo>
                  <a:lnTo>
                    <a:pt x="3609" y="1594"/>
                  </a:lnTo>
                  <a:lnTo>
                    <a:pt x="3609" y="1594"/>
                  </a:lnTo>
                  <a:lnTo>
                    <a:pt x="3611" y="1598"/>
                  </a:lnTo>
                  <a:lnTo>
                    <a:pt x="3615" y="1601"/>
                  </a:lnTo>
                  <a:lnTo>
                    <a:pt x="3620" y="1603"/>
                  </a:lnTo>
                  <a:lnTo>
                    <a:pt x="3625" y="1604"/>
                  </a:lnTo>
                  <a:lnTo>
                    <a:pt x="3625" y="1604"/>
                  </a:lnTo>
                  <a:lnTo>
                    <a:pt x="3681" y="1600"/>
                  </a:lnTo>
                  <a:lnTo>
                    <a:pt x="3681" y="1600"/>
                  </a:lnTo>
                  <a:lnTo>
                    <a:pt x="3738" y="1598"/>
                  </a:lnTo>
                  <a:lnTo>
                    <a:pt x="3738" y="1598"/>
                  </a:lnTo>
                  <a:lnTo>
                    <a:pt x="3743" y="1599"/>
                  </a:lnTo>
                  <a:lnTo>
                    <a:pt x="3747" y="1601"/>
                  </a:lnTo>
                  <a:lnTo>
                    <a:pt x="3751" y="1605"/>
                  </a:lnTo>
                  <a:lnTo>
                    <a:pt x="3754" y="1610"/>
                  </a:lnTo>
                  <a:lnTo>
                    <a:pt x="3759" y="1627"/>
                  </a:lnTo>
                  <a:lnTo>
                    <a:pt x="3759" y="1627"/>
                  </a:lnTo>
                  <a:lnTo>
                    <a:pt x="3767" y="1651"/>
                  </a:lnTo>
                  <a:lnTo>
                    <a:pt x="3767" y="1651"/>
                  </a:lnTo>
                  <a:lnTo>
                    <a:pt x="3770" y="1658"/>
                  </a:lnTo>
                  <a:lnTo>
                    <a:pt x="3770" y="1658"/>
                  </a:lnTo>
                  <a:lnTo>
                    <a:pt x="3772" y="1665"/>
                  </a:lnTo>
                  <a:lnTo>
                    <a:pt x="3772" y="1665"/>
                  </a:lnTo>
                  <a:lnTo>
                    <a:pt x="3772" y="1671"/>
                  </a:lnTo>
                  <a:lnTo>
                    <a:pt x="3771" y="1677"/>
                  </a:lnTo>
                  <a:lnTo>
                    <a:pt x="3769" y="1681"/>
                  </a:lnTo>
                  <a:lnTo>
                    <a:pt x="3765" y="1685"/>
                  </a:lnTo>
                  <a:lnTo>
                    <a:pt x="3765" y="1685"/>
                  </a:lnTo>
                  <a:lnTo>
                    <a:pt x="3718" y="1716"/>
                  </a:lnTo>
                  <a:lnTo>
                    <a:pt x="3718" y="1716"/>
                  </a:lnTo>
                  <a:lnTo>
                    <a:pt x="3671" y="1746"/>
                  </a:lnTo>
                  <a:lnTo>
                    <a:pt x="3671" y="1746"/>
                  </a:lnTo>
                  <a:lnTo>
                    <a:pt x="3667" y="1749"/>
                  </a:lnTo>
                  <a:lnTo>
                    <a:pt x="3665" y="1754"/>
                  </a:lnTo>
                  <a:lnTo>
                    <a:pt x="3664" y="1759"/>
                  </a:lnTo>
                  <a:lnTo>
                    <a:pt x="3664" y="1764"/>
                  </a:lnTo>
                  <a:lnTo>
                    <a:pt x="3664" y="1764"/>
                  </a:lnTo>
                  <a:lnTo>
                    <a:pt x="3667" y="1774"/>
                  </a:lnTo>
                  <a:lnTo>
                    <a:pt x="3667" y="1774"/>
                  </a:lnTo>
                  <a:lnTo>
                    <a:pt x="3672" y="1795"/>
                  </a:lnTo>
                  <a:lnTo>
                    <a:pt x="3672" y="1795"/>
                  </a:lnTo>
                  <a:lnTo>
                    <a:pt x="3679" y="1827"/>
                  </a:lnTo>
                  <a:lnTo>
                    <a:pt x="3679" y="1827"/>
                  </a:lnTo>
                  <a:lnTo>
                    <a:pt x="3681" y="1832"/>
                  </a:lnTo>
                  <a:lnTo>
                    <a:pt x="3684" y="1836"/>
                  </a:lnTo>
                  <a:lnTo>
                    <a:pt x="3690" y="1838"/>
                  </a:lnTo>
                  <a:lnTo>
                    <a:pt x="3695" y="1840"/>
                  </a:lnTo>
                  <a:lnTo>
                    <a:pt x="3695" y="1840"/>
                  </a:lnTo>
                  <a:lnTo>
                    <a:pt x="3750" y="1845"/>
                  </a:lnTo>
                  <a:lnTo>
                    <a:pt x="3750" y="1845"/>
                  </a:lnTo>
                  <a:lnTo>
                    <a:pt x="3805" y="1851"/>
                  </a:lnTo>
                  <a:lnTo>
                    <a:pt x="3805" y="1851"/>
                  </a:lnTo>
                  <a:lnTo>
                    <a:pt x="3810" y="1853"/>
                  </a:lnTo>
                  <a:lnTo>
                    <a:pt x="3815" y="1857"/>
                  </a:lnTo>
                  <a:lnTo>
                    <a:pt x="3818" y="1861"/>
                  </a:lnTo>
                  <a:lnTo>
                    <a:pt x="3820" y="1866"/>
                  </a:lnTo>
                  <a:lnTo>
                    <a:pt x="3820" y="1866"/>
                  </a:lnTo>
                  <a:lnTo>
                    <a:pt x="3825" y="1895"/>
                  </a:lnTo>
                  <a:lnTo>
                    <a:pt x="3825" y="1895"/>
                  </a:lnTo>
                  <a:lnTo>
                    <a:pt x="3829" y="1915"/>
                  </a:lnTo>
                  <a:lnTo>
                    <a:pt x="3830" y="1924"/>
                  </a:lnTo>
                  <a:lnTo>
                    <a:pt x="3830" y="1924"/>
                  </a:lnTo>
                  <a:lnTo>
                    <a:pt x="3829" y="1929"/>
                  </a:lnTo>
                  <a:lnTo>
                    <a:pt x="3828" y="1934"/>
                  </a:lnTo>
                  <a:lnTo>
                    <a:pt x="3823" y="1939"/>
                  </a:lnTo>
                  <a:lnTo>
                    <a:pt x="3819" y="1942"/>
                  </a:lnTo>
                  <a:lnTo>
                    <a:pt x="3819" y="1942"/>
                  </a:lnTo>
                  <a:lnTo>
                    <a:pt x="3768" y="1965"/>
                  </a:lnTo>
                  <a:lnTo>
                    <a:pt x="3768" y="1965"/>
                  </a:lnTo>
                  <a:lnTo>
                    <a:pt x="3717" y="1987"/>
                  </a:lnTo>
                  <a:lnTo>
                    <a:pt x="3717" y="1987"/>
                  </a:lnTo>
                  <a:lnTo>
                    <a:pt x="3713" y="1990"/>
                  </a:lnTo>
                  <a:lnTo>
                    <a:pt x="3710" y="1994"/>
                  </a:lnTo>
                  <a:lnTo>
                    <a:pt x="3708" y="2000"/>
                  </a:lnTo>
                  <a:lnTo>
                    <a:pt x="3707" y="2005"/>
                  </a:lnTo>
                  <a:lnTo>
                    <a:pt x="3712" y="2069"/>
                  </a:lnTo>
                  <a:lnTo>
                    <a:pt x="3712" y="2069"/>
                  </a:lnTo>
                  <a:lnTo>
                    <a:pt x="3714" y="2074"/>
                  </a:lnTo>
                  <a:lnTo>
                    <a:pt x="3716" y="2078"/>
                  </a:lnTo>
                  <a:lnTo>
                    <a:pt x="3720" y="2081"/>
                  </a:lnTo>
                  <a:lnTo>
                    <a:pt x="3725" y="2083"/>
                  </a:lnTo>
                  <a:lnTo>
                    <a:pt x="3725" y="2083"/>
                  </a:lnTo>
                  <a:lnTo>
                    <a:pt x="3779" y="2098"/>
                  </a:lnTo>
                  <a:lnTo>
                    <a:pt x="3779" y="2098"/>
                  </a:lnTo>
                  <a:lnTo>
                    <a:pt x="3833" y="2113"/>
                  </a:lnTo>
                  <a:lnTo>
                    <a:pt x="3833" y="2113"/>
                  </a:lnTo>
                  <a:lnTo>
                    <a:pt x="3838" y="2115"/>
                  </a:lnTo>
                  <a:lnTo>
                    <a:pt x="3842" y="2119"/>
                  </a:lnTo>
                  <a:lnTo>
                    <a:pt x="3844" y="2124"/>
                  </a:lnTo>
                  <a:lnTo>
                    <a:pt x="3845" y="2129"/>
                  </a:lnTo>
                  <a:lnTo>
                    <a:pt x="3846" y="2147"/>
                  </a:lnTo>
                  <a:lnTo>
                    <a:pt x="3846" y="2147"/>
                  </a:lnTo>
                  <a:lnTo>
                    <a:pt x="3846" y="2173"/>
                  </a:lnTo>
                  <a:lnTo>
                    <a:pt x="3845" y="2188"/>
                  </a:lnTo>
                  <a:lnTo>
                    <a:pt x="3845" y="2188"/>
                  </a:lnTo>
                  <a:lnTo>
                    <a:pt x="3844" y="2193"/>
                  </a:lnTo>
                  <a:lnTo>
                    <a:pt x="3842" y="2198"/>
                  </a:lnTo>
                  <a:lnTo>
                    <a:pt x="3838" y="2202"/>
                  </a:lnTo>
                  <a:lnTo>
                    <a:pt x="3833" y="2204"/>
                  </a:lnTo>
                  <a:lnTo>
                    <a:pt x="3833" y="2204"/>
                  </a:lnTo>
                  <a:lnTo>
                    <a:pt x="3779" y="2219"/>
                  </a:lnTo>
                  <a:lnTo>
                    <a:pt x="3779" y="2219"/>
                  </a:lnTo>
                  <a:lnTo>
                    <a:pt x="3725" y="2234"/>
                  </a:lnTo>
                  <a:lnTo>
                    <a:pt x="3725" y="2234"/>
                  </a:lnTo>
                  <a:lnTo>
                    <a:pt x="3720" y="2236"/>
                  </a:lnTo>
                  <a:lnTo>
                    <a:pt x="3716" y="2240"/>
                  </a:lnTo>
                  <a:lnTo>
                    <a:pt x="3714" y="2244"/>
                  </a:lnTo>
                  <a:lnTo>
                    <a:pt x="3712" y="2249"/>
                  </a:lnTo>
                  <a:lnTo>
                    <a:pt x="3708" y="2313"/>
                  </a:lnTo>
                  <a:lnTo>
                    <a:pt x="3708" y="2313"/>
                  </a:lnTo>
                  <a:lnTo>
                    <a:pt x="3708" y="2318"/>
                  </a:lnTo>
                  <a:lnTo>
                    <a:pt x="3710" y="2322"/>
                  </a:lnTo>
                  <a:lnTo>
                    <a:pt x="3713" y="2327"/>
                  </a:lnTo>
                  <a:lnTo>
                    <a:pt x="3718" y="2330"/>
                  </a:lnTo>
                  <a:lnTo>
                    <a:pt x="3718" y="2330"/>
                  </a:lnTo>
                  <a:lnTo>
                    <a:pt x="3769" y="2352"/>
                  </a:lnTo>
                  <a:lnTo>
                    <a:pt x="3769" y="2352"/>
                  </a:lnTo>
                  <a:lnTo>
                    <a:pt x="3820" y="2376"/>
                  </a:lnTo>
                  <a:lnTo>
                    <a:pt x="3820" y="2376"/>
                  </a:lnTo>
                  <a:lnTo>
                    <a:pt x="3824" y="2379"/>
                  </a:lnTo>
                  <a:lnTo>
                    <a:pt x="3828" y="2383"/>
                  </a:lnTo>
                  <a:lnTo>
                    <a:pt x="3830" y="2388"/>
                  </a:lnTo>
                  <a:lnTo>
                    <a:pt x="3830" y="2393"/>
                  </a:lnTo>
                  <a:lnTo>
                    <a:pt x="3830" y="2393"/>
                  </a:lnTo>
                  <a:lnTo>
                    <a:pt x="3829" y="2402"/>
                  </a:lnTo>
                  <a:lnTo>
                    <a:pt x="3825" y="2423"/>
                  </a:lnTo>
                  <a:lnTo>
                    <a:pt x="3825" y="2423"/>
                  </a:lnTo>
                  <a:lnTo>
                    <a:pt x="3820" y="2451"/>
                  </a:lnTo>
                  <a:lnTo>
                    <a:pt x="3820" y="2451"/>
                  </a:lnTo>
                  <a:lnTo>
                    <a:pt x="3818" y="2456"/>
                  </a:lnTo>
                  <a:lnTo>
                    <a:pt x="3815" y="2460"/>
                  </a:lnTo>
                  <a:lnTo>
                    <a:pt x="3811" y="2463"/>
                  </a:lnTo>
                  <a:lnTo>
                    <a:pt x="3806" y="2466"/>
                  </a:lnTo>
                  <a:lnTo>
                    <a:pt x="3806" y="2466"/>
                  </a:lnTo>
                  <a:lnTo>
                    <a:pt x="3750" y="2472"/>
                  </a:lnTo>
                  <a:lnTo>
                    <a:pt x="3750" y="2472"/>
                  </a:lnTo>
                  <a:lnTo>
                    <a:pt x="3695" y="2478"/>
                  </a:lnTo>
                  <a:lnTo>
                    <a:pt x="3695" y="2478"/>
                  </a:lnTo>
                  <a:lnTo>
                    <a:pt x="3690" y="2479"/>
                  </a:lnTo>
                  <a:lnTo>
                    <a:pt x="3685" y="2482"/>
                  </a:lnTo>
                  <a:lnTo>
                    <a:pt x="3681" y="2486"/>
                  </a:lnTo>
                  <a:lnTo>
                    <a:pt x="3679" y="2490"/>
                  </a:lnTo>
                  <a:lnTo>
                    <a:pt x="3679" y="2490"/>
                  </a:lnTo>
                  <a:lnTo>
                    <a:pt x="3672" y="2522"/>
                  </a:lnTo>
                  <a:lnTo>
                    <a:pt x="3672" y="2522"/>
                  </a:lnTo>
                  <a:lnTo>
                    <a:pt x="3667" y="2543"/>
                  </a:lnTo>
                  <a:lnTo>
                    <a:pt x="3667" y="2543"/>
                  </a:lnTo>
                  <a:lnTo>
                    <a:pt x="3665" y="2553"/>
                  </a:lnTo>
                  <a:lnTo>
                    <a:pt x="3665" y="2553"/>
                  </a:lnTo>
                  <a:lnTo>
                    <a:pt x="3664" y="2558"/>
                  </a:lnTo>
                  <a:lnTo>
                    <a:pt x="3666" y="2564"/>
                  </a:lnTo>
                  <a:lnTo>
                    <a:pt x="3668" y="2568"/>
                  </a:lnTo>
                  <a:lnTo>
                    <a:pt x="3672" y="2572"/>
                  </a:lnTo>
                  <a:lnTo>
                    <a:pt x="3672" y="2572"/>
                  </a:lnTo>
                  <a:lnTo>
                    <a:pt x="3719" y="2601"/>
                  </a:lnTo>
                  <a:lnTo>
                    <a:pt x="3719" y="2601"/>
                  </a:lnTo>
                  <a:lnTo>
                    <a:pt x="3766" y="2632"/>
                  </a:lnTo>
                  <a:lnTo>
                    <a:pt x="3766" y="2632"/>
                  </a:lnTo>
                  <a:lnTo>
                    <a:pt x="3770" y="2636"/>
                  </a:lnTo>
                  <a:lnTo>
                    <a:pt x="3772" y="2641"/>
                  </a:lnTo>
                  <a:lnTo>
                    <a:pt x="3773" y="2646"/>
                  </a:lnTo>
                  <a:lnTo>
                    <a:pt x="3773" y="2651"/>
                  </a:lnTo>
                  <a:lnTo>
                    <a:pt x="3773" y="2651"/>
                  </a:lnTo>
                  <a:lnTo>
                    <a:pt x="3770" y="2661"/>
                  </a:lnTo>
                  <a:lnTo>
                    <a:pt x="3770" y="2661"/>
                  </a:lnTo>
                  <a:lnTo>
                    <a:pt x="3767" y="2669"/>
                  </a:lnTo>
                  <a:lnTo>
                    <a:pt x="3767" y="2669"/>
                  </a:lnTo>
                  <a:lnTo>
                    <a:pt x="3759" y="2693"/>
                  </a:lnTo>
                  <a:lnTo>
                    <a:pt x="3755" y="2708"/>
                  </a:lnTo>
                  <a:lnTo>
                    <a:pt x="3755" y="2708"/>
                  </a:lnTo>
                  <a:lnTo>
                    <a:pt x="3752" y="2712"/>
                  </a:lnTo>
                  <a:lnTo>
                    <a:pt x="3748" y="2716"/>
                  </a:lnTo>
                  <a:lnTo>
                    <a:pt x="3744" y="2719"/>
                  </a:lnTo>
                  <a:lnTo>
                    <a:pt x="3739" y="2719"/>
                  </a:lnTo>
                  <a:lnTo>
                    <a:pt x="3739" y="2719"/>
                  </a:lnTo>
                  <a:lnTo>
                    <a:pt x="3682" y="2717"/>
                  </a:lnTo>
                  <a:lnTo>
                    <a:pt x="3682" y="2717"/>
                  </a:lnTo>
                  <a:lnTo>
                    <a:pt x="3626" y="2714"/>
                  </a:lnTo>
                  <a:lnTo>
                    <a:pt x="3626" y="2714"/>
                  </a:lnTo>
                  <a:lnTo>
                    <a:pt x="3621" y="2714"/>
                  </a:lnTo>
                  <a:lnTo>
                    <a:pt x="3616" y="2716"/>
                  </a:lnTo>
                  <a:lnTo>
                    <a:pt x="3612" y="2720"/>
                  </a:lnTo>
                  <a:lnTo>
                    <a:pt x="3609" y="2724"/>
                  </a:lnTo>
                  <a:lnTo>
                    <a:pt x="3609" y="2724"/>
                  </a:lnTo>
                  <a:lnTo>
                    <a:pt x="3598" y="2754"/>
                  </a:lnTo>
                  <a:lnTo>
                    <a:pt x="3598" y="2754"/>
                  </a:lnTo>
                  <a:lnTo>
                    <a:pt x="3588" y="2774"/>
                  </a:lnTo>
                  <a:lnTo>
                    <a:pt x="3588" y="2774"/>
                  </a:lnTo>
                  <a:lnTo>
                    <a:pt x="3584" y="2783"/>
                  </a:lnTo>
                  <a:lnTo>
                    <a:pt x="3584" y="2783"/>
                  </a:lnTo>
                  <a:lnTo>
                    <a:pt x="3583" y="2788"/>
                  </a:lnTo>
                  <a:lnTo>
                    <a:pt x="3584" y="2793"/>
                  </a:lnTo>
                  <a:lnTo>
                    <a:pt x="3585" y="2799"/>
                  </a:lnTo>
                  <a:lnTo>
                    <a:pt x="3589" y="2803"/>
                  </a:lnTo>
                  <a:lnTo>
                    <a:pt x="3589" y="2803"/>
                  </a:lnTo>
                  <a:lnTo>
                    <a:pt x="3631" y="2839"/>
                  </a:lnTo>
                  <a:lnTo>
                    <a:pt x="3631" y="2839"/>
                  </a:lnTo>
                  <a:lnTo>
                    <a:pt x="3672" y="2878"/>
                  </a:lnTo>
                  <a:lnTo>
                    <a:pt x="3672" y="2878"/>
                  </a:lnTo>
                  <a:lnTo>
                    <a:pt x="3675" y="2882"/>
                  </a:lnTo>
                  <a:lnTo>
                    <a:pt x="3677" y="2887"/>
                  </a:lnTo>
                  <a:lnTo>
                    <a:pt x="3677" y="2893"/>
                  </a:lnTo>
                  <a:lnTo>
                    <a:pt x="3676" y="2898"/>
                  </a:lnTo>
                  <a:lnTo>
                    <a:pt x="3650" y="2950"/>
                  </a:lnTo>
                  <a:lnTo>
                    <a:pt x="3650" y="2950"/>
                  </a:lnTo>
                  <a:lnTo>
                    <a:pt x="3647" y="2955"/>
                  </a:lnTo>
                  <a:lnTo>
                    <a:pt x="3642" y="2958"/>
                  </a:lnTo>
                  <a:lnTo>
                    <a:pt x="3636" y="2959"/>
                  </a:lnTo>
                  <a:lnTo>
                    <a:pt x="3631" y="2959"/>
                  </a:lnTo>
                  <a:lnTo>
                    <a:pt x="3631" y="2959"/>
                  </a:lnTo>
                  <a:lnTo>
                    <a:pt x="3576" y="2948"/>
                  </a:lnTo>
                  <a:lnTo>
                    <a:pt x="3576" y="2948"/>
                  </a:lnTo>
                  <a:lnTo>
                    <a:pt x="3521" y="2936"/>
                  </a:lnTo>
                  <a:lnTo>
                    <a:pt x="3521" y="2936"/>
                  </a:lnTo>
                  <a:lnTo>
                    <a:pt x="3516" y="2936"/>
                  </a:lnTo>
                  <a:lnTo>
                    <a:pt x="3511" y="2937"/>
                  </a:lnTo>
                  <a:lnTo>
                    <a:pt x="3507" y="2940"/>
                  </a:lnTo>
                  <a:lnTo>
                    <a:pt x="3504" y="2944"/>
                  </a:lnTo>
                  <a:lnTo>
                    <a:pt x="3504" y="2944"/>
                  </a:lnTo>
                  <a:lnTo>
                    <a:pt x="3499" y="2952"/>
                  </a:lnTo>
                  <a:lnTo>
                    <a:pt x="3487" y="2971"/>
                  </a:lnTo>
                  <a:lnTo>
                    <a:pt x="3487" y="2971"/>
                  </a:lnTo>
                  <a:lnTo>
                    <a:pt x="3469" y="2999"/>
                  </a:lnTo>
                  <a:lnTo>
                    <a:pt x="3469" y="2999"/>
                  </a:lnTo>
                  <a:lnTo>
                    <a:pt x="3468" y="3003"/>
                  </a:lnTo>
                  <a:lnTo>
                    <a:pt x="3467" y="3008"/>
                  </a:lnTo>
                  <a:lnTo>
                    <a:pt x="3468" y="3014"/>
                  </a:lnTo>
                  <a:lnTo>
                    <a:pt x="3471" y="3018"/>
                  </a:lnTo>
                  <a:lnTo>
                    <a:pt x="3471" y="3018"/>
                  </a:lnTo>
                  <a:lnTo>
                    <a:pt x="3507" y="3061"/>
                  </a:lnTo>
                  <a:lnTo>
                    <a:pt x="3507" y="3061"/>
                  </a:lnTo>
                  <a:lnTo>
                    <a:pt x="3541" y="3105"/>
                  </a:lnTo>
                  <a:lnTo>
                    <a:pt x="3541" y="3105"/>
                  </a:lnTo>
                  <a:lnTo>
                    <a:pt x="3543" y="3110"/>
                  </a:lnTo>
                  <a:lnTo>
                    <a:pt x="3544" y="3115"/>
                  </a:lnTo>
                  <a:lnTo>
                    <a:pt x="3543" y="3121"/>
                  </a:lnTo>
                  <a:lnTo>
                    <a:pt x="3541" y="3126"/>
                  </a:lnTo>
                  <a:lnTo>
                    <a:pt x="3531" y="3141"/>
                  </a:lnTo>
                  <a:lnTo>
                    <a:pt x="3531" y="3141"/>
                  </a:lnTo>
                  <a:lnTo>
                    <a:pt x="3516" y="3161"/>
                  </a:lnTo>
                  <a:lnTo>
                    <a:pt x="3516" y="3161"/>
                  </a:lnTo>
                  <a:lnTo>
                    <a:pt x="3512" y="3167"/>
                  </a:lnTo>
                  <a:lnTo>
                    <a:pt x="3512" y="3167"/>
                  </a:lnTo>
                  <a:lnTo>
                    <a:pt x="3508" y="3174"/>
                  </a:lnTo>
                  <a:lnTo>
                    <a:pt x="3508" y="3174"/>
                  </a:lnTo>
                  <a:lnTo>
                    <a:pt x="3504" y="3177"/>
                  </a:lnTo>
                  <a:lnTo>
                    <a:pt x="3499" y="3180"/>
                  </a:lnTo>
                  <a:lnTo>
                    <a:pt x="3493" y="3180"/>
                  </a:lnTo>
                  <a:lnTo>
                    <a:pt x="3487" y="3180"/>
                  </a:lnTo>
                  <a:lnTo>
                    <a:pt x="3487" y="3180"/>
                  </a:lnTo>
                  <a:lnTo>
                    <a:pt x="3435" y="3159"/>
                  </a:lnTo>
                  <a:lnTo>
                    <a:pt x="3435" y="3159"/>
                  </a:lnTo>
                  <a:lnTo>
                    <a:pt x="3383" y="3139"/>
                  </a:lnTo>
                  <a:lnTo>
                    <a:pt x="3383" y="3139"/>
                  </a:lnTo>
                  <a:lnTo>
                    <a:pt x="3378" y="3138"/>
                  </a:lnTo>
                  <a:lnTo>
                    <a:pt x="3373" y="3139"/>
                  </a:lnTo>
                  <a:lnTo>
                    <a:pt x="3368" y="3141"/>
                  </a:lnTo>
                  <a:lnTo>
                    <a:pt x="3364" y="3144"/>
                  </a:lnTo>
                  <a:lnTo>
                    <a:pt x="3364" y="3144"/>
                  </a:lnTo>
                  <a:lnTo>
                    <a:pt x="3358" y="3152"/>
                  </a:lnTo>
                  <a:lnTo>
                    <a:pt x="3358" y="3152"/>
                  </a:lnTo>
                  <a:lnTo>
                    <a:pt x="3343" y="3168"/>
                  </a:lnTo>
                  <a:lnTo>
                    <a:pt x="3343" y="3168"/>
                  </a:lnTo>
                  <a:lnTo>
                    <a:pt x="3322" y="3193"/>
                  </a:lnTo>
                  <a:lnTo>
                    <a:pt x="3322" y="3193"/>
                  </a:lnTo>
                  <a:lnTo>
                    <a:pt x="3320" y="3197"/>
                  </a:lnTo>
                  <a:lnTo>
                    <a:pt x="3319" y="3203"/>
                  </a:lnTo>
                  <a:lnTo>
                    <a:pt x="3319" y="3208"/>
                  </a:lnTo>
                  <a:lnTo>
                    <a:pt x="3321" y="3212"/>
                  </a:lnTo>
                  <a:lnTo>
                    <a:pt x="3321" y="3212"/>
                  </a:lnTo>
                  <a:lnTo>
                    <a:pt x="3348" y="3261"/>
                  </a:lnTo>
                  <a:lnTo>
                    <a:pt x="3348" y="3261"/>
                  </a:lnTo>
                  <a:lnTo>
                    <a:pt x="3376" y="3309"/>
                  </a:lnTo>
                  <a:lnTo>
                    <a:pt x="3376" y="3309"/>
                  </a:lnTo>
                  <a:lnTo>
                    <a:pt x="3378" y="3315"/>
                  </a:lnTo>
                  <a:lnTo>
                    <a:pt x="3378" y="3321"/>
                  </a:lnTo>
                  <a:lnTo>
                    <a:pt x="3376" y="3326"/>
                  </a:lnTo>
                  <a:lnTo>
                    <a:pt x="3373" y="3330"/>
                  </a:lnTo>
                  <a:lnTo>
                    <a:pt x="3373" y="3330"/>
                  </a:lnTo>
                  <a:lnTo>
                    <a:pt x="3353" y="3351"/>
                  </a:lnTo>
                  <a:lnTo>
                    <a:pt x="3353" y="3351"/>
                  </a:lnTo>
                  <a:lnTo>
                    <a:pt x="3332" y="3372"/>
                  </a:lnTo>
                  <a:lnTo>
                    <a:pt x="3332" y="3372"/>
                  </a:lnTo>
                  <a:lnTo>
                    <a:pt x="3328" y="3375"/>
                  </a:lnTo>
                  <a:lnTo>
                    <a:pt x="3322" y="3376"/>
                  </a:lnTo>
                  <a:lnTo>
                    <a:pt x="3317" y="3376"/>
                  </a:lnTo>
                  <a:lnTo>
                    <a:pt x="3312" y="3374"/>
                  </a:lnTo>
                  <a:lnTo>
                    <a:pt x="3312" y="3374"/>
                  </a:lnTo>
                  <a:lnTo>
                    <a:pt x="3262" y="3347"/>
                  </a:lnTo>
                  <a:lnTo>
                    <a:pt x="3262" y="3347"/>
                  </a:lnTo>
                  <a:lnTo>
                    <a:pt x="3214" y="3319"/>
                  </a:lnTo>
                  <a:lnTo>
                    <a:pt x="3214" y="3319"/>
                  </a:lnTo>
                  <a:lnTo>
                    <a:pt x="3210" y="3317"/>
                  </a:lnTo>
                  <a:lnTo>
                    <a:pt x="3204" y="3317"/>
                  </a:lnTo>
                  <a:lnTo>
                    <a:pt x="3199" y="3318"/>
                  </a:lnTo>
                  <a:lnTo>
                    <a:pt x="3195" y="3320"/>
                  </a:lnTo>
                  <a:lnTo>
                    <a:pt x="3195" y="3320"/>
                  </a:lnTo>
                  <a:lnTo>
                    <a:pt x="3171" y="3341"/>
                  </a:lnTo>
                  <a:lnTo>
                    <a:pt x="3171" y="3341"/>
                  </a:lnTo>
                  <a:lnTo>
                    <a:pt x="3146" y="3363"/>
                  </a:lnTo>
                  <a:lnTo>
                    <a:pt x="3146" y="3363"/>
                  </a:lnTo>
                  <a:lnTo>
                    <a:pt x="3143" y="3367"/>
                  </a:lnTo>
                  <a:lnTo>
                    <a:pt x="3141" y="3371"/>
                  </a:lnTo>
                  <a:lnTo>
                    <a:pt x="3140" y="3376"/>
                  </a:lnTo>
                  <a:lnTo>
                    <a:pt x="3141" y="3381"/>
                  </a:lnTo>
                  <a:lnTo>
                    <a:pt x="3141" y="3381"/>
                  </a:lnTo>
                  <a:lnTo>
                    <a:pt x="3161" y="3433"/>
                  </a:lnTo>
                  <a:lnTo>
                    <a:pt x="3161" y="3433"/>
                  </a:lnTo>
                  <a:lnTo>
                    <a:pt x="3182" y="3486"/>
                  </a:lnTo>
                  <a:lnTo>
                    <a:pt x="3182" y="3486"/>
                  </a:lnTo>
                  <a:lnTo>
                    <a:pt x="3182" y="3491"/>
                  </a:lnTo>
                  <a:lnTo>
                    <a:pt x="3182" y="3496"/>
                  </a:lnTo>
                  <a:lnTo>
                    <a:pt x="3179" y="3502"/>
                  </a:lnTo>
                  <a:lnTo>
                    <a:pt x="3176" y="3506"/>
                  </a:lnTo>
                  <a:lnTo>
                    <a:pt x="3176" y="3506"/>
                  </a:lnTo>
                  <a:lnTo>
                    <a:pt x="3168" y="3511"/>
                  </a:lnTo>
                  <a:lnTo>
                    <a:pt x="3168" y="3511"/>
                  </a:lnTo>
                  <a:lnTo>
                    <a:pt x="3161" y="3516"/>
                  </a:lnTo>
                  <a:lnTo>
                    <a:pt x="3161" y="3516"/>
                  </a:lnTo>
                  <a:lnTo>
                    <a:pt x="3141" y="3531"/>
                  </a:lnTo>
                  <a:lnTo>
                    <a:pt x="3129" y="3540"/>
                  </a:lnTo>
                  <a:lnTo>
                    <a:pt x="3129" y="3540"/>
                  </a:lnTo>
                  <a:lnTo>
                    <a:pt x="3124" y="3542"/>
                  </a:lnTo>
                  <a:lnTo>
                    <a:pt x="3117" y="3543"/>
                  </a:lnTo>
                  <a:lnTo>
                    <a:pt x="3112" y="3542"/>
                  </a:lnTo>
                  <a:lnTo>
                    <a:pt x="3108" y="3539"/>
                  </a:lnTo>
                  <a:lnTo>
                    <a:pt x="3108" y="3539"/>
                  </a:lnTo>
                  <a:lnTo>
                    <a:pt x="3064" y="3506"/>
                  </a:lnTo>
                  <a:lnTo>
                    <a:pt x="3064" y="3506"/>
                  </a:lnTo>
                  <a:lnTo>
                    <a:pt x="3020" y="3470"/>
                  </a:lnTo>
                  <a:lnTo>
                    <a:pt x="3020" y="3470"/>
                  </a:lnTo>
                  <a:lnTo>
                    <a:pt x="3016" y="3467"/>
                  </a:lnTo>
                  <a:lnTo>
                    <a:pt x="3011" y="3466"/>
                  </a:lnTo>
                  <a:lnTo>
                    <a:pt x="3005" y="3466"/>
                  </a:lnTo>
                  <a:lnTo>
                    <a:pt x="3001" y="3468"/>
                  </a:lnTo>
                  <a:lnTo>
                    <a:pt x="3001" y="3468"/>
                  </a:lnTo>
                  <a:lnTo>
                    <a:pt x="2973" y="3485"/>
                  </a:lnTo>
                  <a:lnTo>
                    <a:pt x="2973" y="3485"/>
                  </a:lnTo>
                  <a:lnTo>
                    <a:pt x="2955" y="3497"/>
                  </a:lnTo>
                  <a:lnTo>
                    <a:pt x="2946" y="3502"/>
                  </a:lnTo>
                  <a:lnTo>
                    <a:pt x="2946" y="3502"/>
                  </a:lnTo>
                  <a:lnTo>
                    <a:pt x="2942" y="3506"/>
                  </a:lnTo>
                  <a:lnTo>
                    <a:pt x="2940" y="3510"/>
                  </a:lnTo>
                  <a:lnTo>
                    <a:pt x="2938" y="3515"/>
                  </a:lnTo>
                  <a:lnTo>
                    <a:pt x="2939" y="3520"/>
                  </a:lnTo>
                  <a:lnTo>
                    <a:pt x="2939" y="3520"/>
                  </a:lnTo>
                  <a:lnTo>
                    <a:pt x="2951" y="3575"/>
                  </a:lnTo>
                  <a:lnTo>
                    <a:pt x="2951" y="3575"/>
                  </a:lnTo>
                  <a:lnTo>
                    <a:pt x="2962" y="3630"/>
                  </a:lnTo>
                  <a:lnTo>
                    <a:pt x="2962" y="3630"/>
                  </a:lnTo>
                  <a:lnTo>
                    <a:pt x="2962" y="3635"/>
                  </a:lnTo>
                  <a:lnTo>
                    <a:pt x="2960" y="3641"/>
                  </a:lnTo>
                  <a:lnTo>
                    <a:pt x="2957" y="3645"/>
                  </a:lnTo>
                  <a:lnTo>
                    <a:pt x="2953" y="3649"/>
                  </a:lnTo>
                  <a:lnTo>
                    <a:pt x="2901" y="3675"/>
                  </a:lnTo>
                  <a:lnTo>
                    <a:pt x="2901" y="3675"/>
                  </a:lnTo>
                  <a:lnTo>
                    <a:pt x="2896" y="3676"/>
                  </a:lnTo>
                  <a:lnTo>
                    <a:pt x="2890" y="3676"/>
                  </a:lnTo>
                  <a:lnTo>
                    <a:pt x="2884" y="3674"/>
                  </a:lnTo>
                  <a:lnTo>
                    <a:pt x="2880" y="3671"/>
                  </a:lnTo>
                  <a:lnTo>
                    <a:pt x="2880" y="3671"/>
                  </a:lnTo>
                  <a:lnTo>
                    <a:pt x="2843" y="3630"/>
                  </a:lnTo>
                  <a:lnTo>
                    <a:pt x="2843" y="3630"/>
                  </a:lnTo>
                  <a:lnTo>
                    <a:pt x="2805" y="3588"/>
                  </a:lnTo>
                  <a:lnTo>
                    <a:pt x="2805" y="3588"/>
                  </a:lnTo>
                  <a:lnTo>
                    <a:pt x="2801" y="3584"/>
                  </a:lnTo>
                  <a:lnTo>
                    <a:pt x="2797" y="3583"/>
                  </a:lnTo>
                  <a:lnTo>
                    <a:pt x="2790" y="3582"/>
                  </a:lnTo>
                  <a:lnTo>
                    <a:pt x="2786" y="3583"/>
                  </a:lnTo>
                  <a:lnTo>
                    <a:pt x="2786" y="3583"/>
                  </a:lnTo>
                  <a:lnTo>
                    <a:pt x="2777" y="3587"/>
                  </a:lnTo>
                  <a:lnTo>
                    <a:pt x="2777" y="3587"/>
                  </a:lnTo>
                  <a:lnTo>
                    <a:pt x="2757" y="3597"/>
                  </a:lnTo>
                  <a:lnTo>
                    <a:pt x="2757" y="3597"/>
                  </a:lnTo>
                  <a:lnTo>
                    <a:pt x="2726" y="3609"/>
                  </a:lnTo>
                  <a:lnTo>
                    <a:pt x="2726" y="3609"/>
                  </a:lnTo>
                  <a:lnTo>
                    <a:pt x="2722" y="3611"/>
                  </a:lnTo>
                  <a:lnTo>
                    <a:pt x="2719" y="3615"/>
                  </a:lnTo>
                  <a:lnTo>
                    <a:pt x="2717" y="3620"/>
                  </a:lnTo>
                  <a:lnTo>
                    <a:pt x="2716" y="3625"/>
                  </a:lnTo>
                  <a:lnTo>
                    <a:pt x="2716" y="3625"/>
                  </a:lnTo>
                  <a:lnTo>
                    <a:pt x="2720" y="3681"/>
                  </a:lnTo>
                  <a:lnTo>
                    <a:pt x="2720" y="3681"/>
                  </a:lnTo>
                  <a:lnTo>
                    <a:pt x="2722" y="3738"/>
                  </a:lnTo>
                  <a:lnTo>
                    <a:pt x="2722" y="3738"/>
                  </a:lnTo>
                  <a:lnTo>
                    <a:pt x="2721" y="3743"/>
                  </a:lnTo>
                  <a:lnTo>
                    <a:pt x="2719" y="3747"/>
                  </a:lnTo>
                  <a:lnTo>
                    <a:pt x="2715" y="3751"/>
                  </a:lnTo>
                  <a:lnTo>
                    <a:pt x="2710" y="3754"/>
                  </a:lnTo>
                  <a:lnTo>
                    <a:pt x="2693" y="3759"/>
                  </a:lnTo>
                  <a:lnTo>
                    <a:pt x="2693" y="3759"/>
                  </a:lnTo>
                  <a:lnTo>
                    <a:pt x="2669" y="3767"/>
                  </a:lnTo>
                  <a:lnTo>
                    <a:pt x="2669" y="3767"/>
                  </a:lnTo>
                  <a:lnTo>
                    <a:pt x="2662" y="3770"/>
                  </a:lnTo>
                  <a:lnTo>
                    <a:pt x="2662" y="3770"/>
                  </a:lnTo>
                  <a:lnTo>
                    <a:pt x="2655" y="3772"/>
                  </a:lnTo>
                  <a:lnTo>
                    <a:pt x="2655" y="3772"/>
                  </a:lnTo>
                  <a:lnTo>
                    <a:pt x="2649" y="3772"/>
                  </a:lnTo>
                  <a:lnTo>
                    <a:pt x="2643" y="3771"/>
                  </a:lnTo>
                  <a:lnTo>
                    <a:pt x="2639" y="3769"/>
                  </a:lnTo>
                  <a:lnTo>
                    <a:pt x="2635" y="3765"/>
                  </a:lnTo>
                  <a:lnTo>
                    <a:pt x="2635" y="3765"/>
                  </a:lnTo>
                  <a:lnTo>
                    <a:pt x="2603" y="3718"/>
                  </a:lnTo>
                  <a:lnTo>
                    <a:pt x="2603" y="3718"/>
                  </a:lnTo>
                  <a:lnTo>
                    <a:pt x="2574" y="3671"/>
                  </a:lnTo>
                  <a:lnTo>
                    <a:pt x="2574" y="3671"/>
                  </a:lnTo>
                  <a:lnTo>
                    <a:pt x="2571" y="3667"/>
                  </a:lnTo>
                  <a:lnTo>
                    <a:pt x="2566" y="3665"/>
                  </a:lnTo>
                  <a:lnTo>
                    <a:pt x="2561" y="3664"/>
                  </a:lnTo>
                  <a:lnTo>
                    <a:pt x="2555" y="3664"/>
                  </a:lnTo>
                  <a:lnTo>
                    <a:pt x="2555" y="3664"/>
                  </a:lnTo>
                  <a:lnTo>
                    <a:pt x="2546" y="3667"/>
                  </a:lnTo>
                  <a:lnTo>
                    <a:pt x="2546" y="3667"/>
                  </a:lnTo>
                  <a:lnTo>
                    <a:pt x="2525" y="3672"/>
                  </a:lnTo>
                  <a:lnTo>
                    <a:pt x="2525" y="3672"/>
                  </a:lnTo>
                  <a:lnTo>
                    <a:pt x="2493" y="3679"/>
                  </a:lnTo>
                  <a:lnTo>
                    <a:pt x="2493" y="3679"/>
                  </a:lnTo>
                  <a:lnTo>
                    <a:pt x="2488" y="3681"/>
                  </a:lnTo>
                  <a:lnTo>
                    <a:pt x="2484" y="3684"/>
                  </a:lnTo>
                  <a:lnTo>
                    <a:pt x="2482" y="3690"/>
                  </a:lnTo>
                  <a:lnTo>
                    <a:pt x="2480" y="3695"/>
                  </a:lnTo>
                  <a:lnTo>
                    <a:pt x="2480" y="3695"/>
                  </a:lnTo>
                  <a:lnTo>
                    <a:pt x="2475" y="3750"/>
                  </a:lnTo>
                  <a:lnTo>
                    <a:pt x="2475" y="3750"/>
                  </a:lnTo>
                  <a:lnTo>
                    <a:pt x="2469" y="3805"/>
                  </a:lnTo>
                  <a:lnTo>
                    <a:pt x="2469" y="3805"/>
                  </a:lnTo>
                  <a:lnTo>
                    <a:pt x="2467" y="3810"/>
                  </a:lnTo>
                  <a:lnTo>
                    <a:pt x="2463" y="3815"/>
                  </a:lnTo>
                  <a:lnTo>
                    <a:pt x="2459" y="3818"/>
                  </a:lnTo>
                  <a:lnTo>
                    <a:pt x="2454" y="3820"/>
                  </a:lnTo>
                  <a:lnTo>
                    <a:pt x="2454" y="3820"/>
                  </a:lnTo>
                  <a:lnTo>
                    <a:pt x="2425" y="3825"/>
                  </a:lnTo>
                  <a:lnTo>
                    <a:pt x="2425" y="3825"/>
                  </a:lnTo>
                  <a:lnTo>
                    <a:pt x="2405" y="3829"/>
                  </a:lnTo>
                  <a:lnTo>
                    <a:pt x="2396" y="3830"/>
                  </a:lnTo>
                  <a:lnTo>
                    <a:pt x="2396" y="3830"/>
                  </a:lnTo>
                  <a:lnTo>
                    <a:pt x="2391" y="3829"/>
                  </a:lnTo>
                  <a:lnTo>
                    <a:pt x="2386" y="3828"/>
                  </a:lnTo>
                  <a:lnTo>
                    <a:pt x="2381" y="3823"/>
                  </a:lnTo>
                  <a:lnTo>
                    <a:pt x="2378" y="3819"/>
                  </a:lnTo>
                  <a:lnTo>
                    <a:pt x="2378" y="3819"/>
                  </a:lnTo>
                  <a:lnTo>
                    <a:pt x="2354" y="3768"/>
                  </a:lnTo>
                  <a:lnTo>
                    <a:pt x="2354" y="3768"/>
                  </a:lnTo>
                  <a:lnTo>
                    <a:pt x="2333" y="3717"/>
                  </a:lnTo>
                  <a:lnTo>
                    <a:pt x="2333" y="3717"/>
                  </a:lnTo>
                  <a:lnTo>
                    <a:pt x="2330" y="3713"/>
                  </a:lnTo>
                  <a:lnTo>
                    <a:pt x="2326" y="3710"/>
                  </a:lnTo>
                  <a:lnTo>
                    <a:pt x="2320" y="3708"/>
                  </a:lnTo>
                  <a:lnTo>
                    <a:pt x="2315" y="3707"/>
                  </a:lnTo>
                  <a:lnTo>
                    <a:pt x="2251" y="3712"/>
                  </a:lnTo>
                  <a:lnTo>
                    <a:pt x="2251" y="3712"/>
                  </a:lnTo>
                  <a:lnTo>
                    <a:pt x="2246" y="3714"/>
                  </a:lnTo>
                  <a:lnTo>
                    <a:pt x="2242" y="3716"/>
                  </a:lnTo>
                  <a:lnTo>
                    <a:pt x="2239" y="3720"/>
                  </a:lnTo>
                  <a:lnTo>
                    <a:pt x="2237" y="3725"/>
                  </a:lnTo>
                  <a:lnTo>
                    <a:pt x="2237" y="3725"/>
                  </a:lnTo>
                  <a:lnTo>
                    <a:pt x="2222" y="3779"/>
                  </a:lnTo>
                  <a:lnTo>
                    <a:pt x="2222" y="3779"/>
                  </a:lnTo>
                  <a:lnTo>
                    <a:pt x="2207" y="3833"/>
                  </a:lnTo>
                  <a:lnTo>
                    <a:pt x="2207" y="3833"/>
                  </a:lnTo>
                  <a:lnTo>
                    <a:pt x="2205" y="3838"/>
                  </a:lnTo>
                  <a:lnTo>
                    <a:pt x="2201" y="3842"/>
                  </a:lnTo>
                  <a:lnTo>
                    <a:pt x="2196" y="3844"/>
                  </a:lnTo>
                  <a:lnTo>
                    <a:pt x="2191" y="3845"/>
                  </a:lnTo>
                  <a:lnTo>
                    <a:pt x="2173" y="3846"/>
                  </a:lnTo>
                  <a:lnTo>
                    <a:pt x="2173" y="3846"/>
                  </a:lnTo>
                  <a:lnTo>
                    <a:pt x="2147" y="3846"/>
                  </a:lnTo>
                  <a:lnTo>
                    <a:pt x="2147" y="3846"/>
                  </a:lnTo>
                  <a:close/>
                </a:path>
              </a:pathLst>
            </a:custGeom>
            <a:gradFill flip="none" rotWithShape="1">
              <a:gsLst>
                <a:gs pos="100000">
                  <a:srgbClr val="A4A4A4"/>
                </a:gs>
                <a:gs pos="0">
                  <a:srgbClr val="CACACA"/>
                </a:gs>
              </a:gsLst>
              <a:lin ang="2400000" scaled="0"/>
              <a:tileRect/>
            </a:gradFill>
            <a:ln>
              <a:noFill/>
            </a:ln>
            <a:effectLst/>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8" name="TextBox 1747"/>
            <p:cNvSpPr txBox="1"/>
            <p:nvPr/>
          </p:nvSpPr>
          <p:spPr>
            <a:xfrm>
              <a:off x="5782305" y="950155"/>
              <a:ext cx="5283234" cy="5278734"/>
            </a:xfrm>
            <a:prstGeom prst="rect">
              <a:avLst/>
            </a:prstGeom>
            <a:noFill/>
          </p:spPr>
          <p:txBody>
            <a:bodyPr wrap="square" rtlCol="0">
              <a:prstTxWarp prst="textArchDown">
                <a:avLst>
                  <a:gd name="adj" fmla="val 1472608"/>
                </a:avLst>
              </a:prstTxWarp>
              <a:spAutoFit/>
            </a:bodyPr>
            <a:lstStyle/>
            <a:p>
              <a:pPr algn="ctr"/>
              <a:r>
                <a:rPr lang="en-US" sz="2600" b="1" dirty="0">
                  <a:solidFill>
                    <a:schemeClr val="bg1"/>
                  </a:solidFill>
                  <a:latin typeface="Arial" charset="0"/>
                  <a:ea typeface="Arial" charset="0"/>
                  <a:cs typeface="Arial" charset="0"/>
                </a:rPr>
                <a:t>PEOPLE  •  PROCESS  •  TOOLS  •  EXPERIENCE</a:t>
              </a:r>
            </a:p>
          </p:txBody>
        </p:sp>
      </p:grpSp>
      <p:sp>
        <p:nvSpPr>
          <p:cNvPr id="1750" name="Freeform 1749">
            <a:extLst>
              <a:ext uri="{C183D7F6-B498-43B3-948B-1728B52AA6E4}">
                <adec:decorative xmlns:adec="http://schemas.microsoft.com/office/drawing/2017/decorative" val="1"/>
              </a:ext>
            </a:extLst>
          </p:cNvPr>
          <p:cNvSpPr>
            <a:spLocks noEditPoints="1"/>
          </p:cNvSpPr>
          <p:nvPr/>
        </p:nvSpPr>
        <p:spPr bwMode="auto">
          <a:xfrm>
            <a:off x="8407192" y="4108859"/>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AF6FFF"/>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1" name="Freeform 5">
            <a:extLst>
              <a:ext uri="{C183D7F6-B498-43B3-948B-1728B52AA6E4}">
                <adec:decorative xmlns:adec="http://schemas.microsoft.com/office/drawing/2017/decorative" val="1"/>
              </a:ext>
            </a:extLst>
          </p:cNvPr>
          <p:cNvSpPr>
            <a:spLocks noEditPoints="1"/>
          </p:cNvSpPr>
          <p:nvPr/>
        </p:nvSpPr>
        <p:spPr bwMode="auto">
          <a:xfrm rot="156951">
            <a:off x="7810539" y="2051017"/>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FF7E00"/>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grpSp>
        <p:nvGrpSpPr>
          <p:cNvPr id="1753" name="Group 1752">
            <a:extLst>
              <a:ext uri="{C183D7F6-B498-43B3-948B-1728B52AA6E4}">
                <adec:decorative xmlns:adec="http://schemas.microsoft.com/office/drawing/2017/decorative" val="1"/>
              </a:ext>
            </a:extLst>
          </p:cNvPr>
          <p:cNvGrpSpPr/>
          <p:nvPr/>
        </p:nvGrpSpPr>
        <p:grpSpPr>
          <a:xfrm rot="21127918">
            <a:off x="6886153" y="2631445"/>
            <a:ext cx="1994867" cy="2008816"/>
            <a:chOff x="6143544" y="2544695"/>
            <a:chExt cx="2246691" cy="2262401"/>
          </a:xfrm>
        </p:grpSpPr>
        <p:sp>
          <p:nvSpPr>
            <p:cNvPr id="1754" name="Freeform 6"/>
            <p:cNvSpPr>
              <a:spLocks noEditPoints="1"/>
            </p:cNvSpPr>
            <p:nvPr/>
          </p:nvSpPr>
          <p:spPr bwMode="auto">
            <a:xfrm>
              <a:off x="6143544" y="2544695"/>
              <a:ext cx="2246691" cy="2262401"/>
            </a:xfrm>
            <a:custGeom>
              <a:avLst/>
              <a:gdLst>
                <a:gd name="T0" fmla="*/ 3976 w 4004"/>
                <a:gd name="T1" fmla="*/ 1612 h 4034"/>
                <a:gd name="T2" fmla="*/ 3620 w 4004"/>
                <a:gd name="T3" fmla="*/ 1549 h 4034"/>
                <a:gd name="T4" fmla="*/ 3584 w 4004"/>
                <a:gd name="T5" fmla="*/ 1330 h 4034"/>
                <a:gd name="T6" fmla="*/ 3723 w 4004"/>
                <a:gd name="T7" fmla="*/ 970 h 4034"/>
                <a:gd name="T8" fmla="*/ 3394 w 4004"/>
                <a:gd name="T9" fmla="*/ 1037 h 4034"/>
                <a:gd name="T10" fmla="*/ 3246 w 4004"/>
                <a:gd name="T11" fmla="*/ 865 h 4034"/>
                <a:gd name="T12" fmla="*/ 3379 w 4004"/>
                <a:gd name="T13" fmla="*/ 546 h 4034"/>
                <a:gd name="T14" fmla="*/ 2977 w 4004"/>
                <a:gd name="T15" fmla="*/ 620 h 4034"/>
                <a:gd name="T16" fmla="*/ 2780 w 4004"/>
                <a:gd name="T17" fmla="*/ 431 h 4034"/>
                <a:gd name="T18" fmla="*/ 2648 w 4004"/>
                <a:gd name="T19" fmla="*/ 108 h 4034"/>
                <a:gd name="T20" fmla="*/ 2441 w 4004"/>
                <a:gd name="T21" fmla="*/ 371 h 4034"/>
                <a:gd name="T22" fmla="*/ 2200 w 4004"/>
                <a:gd name="T23" fmla="*/ 314 h 4034"/>
                <a:gd name="T24" fmla="*/ 1958 w 4004"/>
                <a:gd name="T25" fmla="*/ 2 h 4034"/>
                <a:gd name="T26" fmla="*/ 1844 w 4004"/>
                <a:gd name="T27" fmla="*/ 327 h 4034"/>
                <a:gd name="T28" fmla="*/ 1555 w 4004"/>
                <a:gd name="T29" fmla="*/ 263 h 4034"/>
                <a:gd name="T30" fmla="*/ 1263 w 4004"/>
                <a:gd name="T31" fmla="*/ 145 h 4034"/>
                <a:gd name="T32" fmla="*/ 1260 w 4004"/>
                <a:gd name="T33" fmla="*/ 506 h 4034"/>
                <a:gd name="T34" fmla="*/ 1051 w 4004"/>
                <a:gd name="T35" fmla="*/ 578 h 4034"/>
                <a:gd name="T36" fmla="*/ 703 w 4004"/>
                <a:gd name="T37" fmla="*/ 475 h 4034"/>
                <a:gd name="T38" fmla="*/ 792 w 4004"/>
                <a:gd name="T39" fmla="*/ 799 h 4034"/>
                <a:gd name="T40" fmla="*/ 672 w 4004"/>
                <a:gd name="T41" fmla="*/ 982 h 4034"/>
                <a:gd name="T42" fmla="*/ 338 w 4004"/>
                <a:gd name="T43" fmla="*/ 901 h 4034"/>
                <a:gd name="T44" fmla="*/ 443 w 4004"/>
                <a:gd name="T45" fmla="*/ 1281 h 4034"/>
                <a:gd name="T46" fmla="*/ 390 w 4004"/>
                <a:gd name="T47" fmla="*/ 1510 h 4034"/>
                <a:gd name="T48" fmla="*/ 44 w 4004"/>
                <a:gd name="T49" fmla="*/ 1552 h 4034"/>
                <a:gd name="T50" fmla="*/ 307 w 4004"/>
                <a:gd name="T51" fmla="*/ 1873 h 4034"/>
                <a:gd name="T52" fmla="*/ 297 w 4004"/>
                <a:gd name="T53" fmla="*/ 2114 h 4034"/>
                <a:gd name="T54" fmla="*/ 26 w 4004"/>
                <a:gd name="T55" fmla="*/ 2413 h 4034"/>
                <a:gd name="T56" fmla="*/ 375 w 4004"/>
                <a:gd name="T57" fmla="*/ 2472 h 4034"/>
                <a:gd name="T58" fmla="*/ 425 w 4004"/>
                <a:gd name="T59" fmla="*/ 2698 h 4034"/>
                <a:gd name="T60" fmla="*/ 241 w 4004"/>
                <a:gd name="T61" fmla="*/ 2997 h 4034"/>
                <a:gd name="T62" fmla="*/ 594 w 4004"/>
                <a:gd name="T63" fmla="*/ 2997 h 4034"/>
                <a:gd name="T64" fmla="*/ 755 w 4004"/>
                <a:gd name="T65" fmla="*/ 3152 h 4034"/>
                <a:gd name="T66" fmla="*/ 615 w 4004"/>
                <a:gd name="T67" fmla="*/ 3461 h 4034"/>
                <a:gd name="T68" fmla="*/ 816 w 4004"/>
                <a:gd name="T69" fmla="*/ 3568 h 4034"/>
                <a:gd name="T70" fmla="*/ 1212 w 4004"/>
                <a:gd name="T71" fmla="*/ 3506 h 4034"/>
                <a:gd name="T72" fmla="*/ 1193 w 4004"/>
                <a:gd name="T73" fmla="*/ 3849 h 4034"/>
                <a:gd name="T74" fmla="*/ 1473 w 4004"/>
                <a:gd name="T75" fmla="*/ 3800 h 4034"/>
                <a:gd name="T76" fmla="*/ 1768 w 4004"/>
                <a:gd name="T77" fmla="*/ 3685 h 4034"/>
                <a:gd name="T78" fmla="*/ 1866 w 4004"/>
                <a:gd name="T79" fmla="*/ 4012 h 4034"/>
                <a:gd name="T80" fmla="*/ 2077 w 4004"/>
                <a:gd name="T81" fmla="*/ 4012 h 4034"/>
                <a:gd name="T82" fmla="*/ 2354 w 4004"/>
                <a:gd name="T83" fmla="*/ 3666 h 4034"/>
                <a:gd name="T84" fmla="*/ 2560 w 4004"/>
                <a:gd name="T85" fmla="*/ 3941 h 4034"/>
                <a:gd name="T86" fmla="*/ 2722 w 4004"/>
                <a:gd name="T87" fmla="*/ 3583 h 4034"/>
                <a:gd name="T88" fmla="*/ 2888 w 4004"/>
                <a:gd name="T89" fmla="*/ 3448 h 4034"/>
                <a:gd name="T90" fmla="*/ 3179 w 4004"/>
                <a:gd name="T91" fmla="*/ 3633 h 4034"/>
                <a:gd name="T92" fmla="*/ 3340 w 4004"/>
                <a:gd name="T93" fmla="*/ 3495 h 4034"/>
                <a:gd name="T94" fmla="*/ 3222 w 4004"/>
                <a:gd name="T95" fmla="*/ 3177 h 4034"/>
                <a:gd name="T96" fmla="*/ 3521 w 4004"/>
                <a:gd name="T97" fmla="*/ 3090 h 4034"/>
                <a:gd name="T98" fmla="*/ 3768 w 4004"/>
                <a:gd name="T99" fmla="*/ 2950 h 4034"/>
                <a:gd name="T100" fmla="*/ 3556 w 4004"/>
                <a:gd name="T101" fmla="*/ 2669 h 4034"/>
                <a:gd name="T102" fmla="*/ 3796 w 4004"/>
                <a:gd name="T103" fmla="*/ 2506 h 4034"/>
                <a:gd name="T104" fmla="*/ 3978 w 4004"/>
                <a:gd name="T105" fmla="*/ 2290 h 4034"/>
                <a:gd name="T106" fmla="*/ 3685 w 4004"/>
                <a:gd name="T107" fmla="*/ 1966 h 4034"/>
                <a:gd name="T108" fmla="*/ 1907 w 4004"/>
                <a:gd name="T109" fmla="*/ 2385 h 4034"/>
                <a:gd name="T110" fmla="*/ 1631 w 4004"/>
                <a:gd name="T111" fmla="*/ 2093 h 4034"/>
                <a:gd name="T112" fmla="*/ 1711 w 4004"/>
                <a:gd name="T113" fmla="*/ 1777 h 4034"/>
                <a:gd name="T114" fmla="*/ 2040 w 4004"/>
                <a:gd name="T115" fmla="*/ 1641 h 4034"/>
                <a:gd name="T116" fmla="*/ 2358 w 4004"/>
                <a:gd name="T117" fmla="*/ 1888 h 4034"/>
                <a:gd name="T118" fmla="*/ 2344 w 4004"/>
                <a:gd name="T119" fmla="*/ 2182 h 4034"/>
                <a:gd name="T120" fmla="*/ 2002 w 4004"/>
                <a:gd name="T121" fmla="*/ 2396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04" h="4034">
                  <a:moveTo>
                    <a:pt x="3723" y="1913"/>
                  </a:moveTo>
                  <a:lnTo>
                    <a:pt x="3723" y="1913"/>
                  </a:lnTo>
                  <a:lnTo>
                    <a:pt x="3765" y="1898"/>
                  </a:lnTo>
                  <a:lnTo>
                    <a:pt x="3855" y="1864"/>
                  </a:lnTo>
                  <a:lnTo>
                    <a:pt x="3855" y="1864"/>
                  </a:lnTo>
                  <a:lnTo>
                    <a:pt x="3945" y="1825"/>
                  </a:lnTo>
                  <a:lnTo>
                    <a:pt x="3987" y="1808"/>
                  </a:lnTo>
                  <a:lnTo>
                    <a:pt x="3987" y="1808"/>
                  </a:lnTo>
                  <a:lnTo>
                    <a:pt x="3994" y="1803"/>
                  </a:lnTo>
                  <a:lnTo>
                    <a:pt x="4000" y="1794"/>
                  </a:lnTo>
                  <a:lnTo>
                    <a:pt x="4004" y="1786"/>
                  </a:lnTo>
                  <a:lnTo>
                    <a:pt x="4004" y="1781"/>
                  </a:lnTo>
                  <a:lnTo>
                    <a:pt x="4004" y="1777"/>
                  </a:lnTo>
                  <a:lnTo>
                    <a:pt x="3979" y="1621"/>
                  </a:lnTo>
                  <a:lnTo>
                    <a:pt x="3979" y="1621"/>
                  </a:lnTo>
                  <a:lnTo>
                    <a:pt x="3978" y="1617"/>
                  </a:lnTo>
                  <a:lnTo>
                    <a:pt x="3976" y="1612"/>
                  </a:lnTo>
                  <a:lnTo>
                    <a:pt x="3970" y="1605"/>
                  </a:lnTo>
                  <a:lnTo>
                    <a:pt x="3962" y="1599"/>
                  </a:lnTo>
                  <a:lnTo>
                    <a:pt x="3954" y="1596"/>
                  </a:lnTo>
                  <a:lnTo>
                    <a:pt x="3954" y="1596"/>
                  </a:lnTo>
                  <a:lnTo>
                    <a:pt x="3908" y="1592"/>
                  </a:lnTo>
                  <a:lnTo>
                    <a:pt x="3811" y="1584"/>
                  </a:lnTo>
                  <a:lnTo>
                    <a:pt x="3811" y="1584"/>
                  </a:lnTo>
                  <a:lnTo>
                    <a:pt x="3715" y="1580"/>
                  </a:lnTo>
                  <a:lnTo>
                    <a:pt x="3670" y="1580"/>
                  </a:lnTo>
                  <a:lnTo>
                    <a:pt x="3670" y="1580"/>
                  </a:lnTo>
                  <a:lnTo>
                    <a:pt x="3661" y="1578"/>
                  </a:lnTo>
                  <a:lnTo>
                    <a:pt x="3653" y="1575"/>
                  </a:lnTo>
                  <a:lnTo>
                    <a:pt x="3644" y="1573"/>
                  </a:lnTo>
                  <a:lnTo>
                    <a:pt x="3636" y="1568"/>
                  </a:lnTo>
                  <a:lnTo>
                    <a:pt x="3630" y="1562"/>
                  </a:lnTo>
                  <a:lnTo>
                    <a:pt x="3624" y="1555"/>
                  </a:lnTo>
                  <a:lnTo>
                    <a:pt x="3620" y="1549"/>
                  </a:lnTo>
                  <a:lnTo>
                    <a:pt x="3617" y="1540"/>
                  </a:lnTo>
                  <a:lnTo>
                    <a:pt x="3611" y="1516"/>
                  </a:lnTo>
                  <a:lnTo>
                    <a:pt x="3611" y="1516"/>
                  </a:lnTo>
                  <a:lnTo>
                    <a:pt x="3601" y="1487"/>
                  </a:lnTo>
                  <a:lnTo>
                    <a:pt x="3601" y="1487"/>
                  </a:lnTo>
                  <a:lnTo>
                    <a:pt x="3593" y="1467"/>
                  </a:lnTo>
                  <a:lnTo>
                    <a:pt x="3567" y="1394"/>
                  </a:lnTo>
                  <a:lnTo>
                    <a:pt x="3567" y="1394"/>
                  </a:lnTo>
                  <a:lnTo>
                    <a:pt x="3564" y="1385"/>
                  </a:lnTo>
                  <a:lnTo>
                    <a:pt x="3564" y="1377"/>
                  </a:lnTo>
                  <a:lnTo>
                    <a:pt x="3564" y="1368"/>
                  </a:lnTo>
                  <a:lnTo>
                    <a:pt x="3565" y="1359"/>
                  </a:lnTo>
                  <a:lnTo>
                    <a:pt x="3570" y="1351"/>
                  </a:lnTo>
                  <a:lnTo>
                    <a:pt x="3574" y="1343"/>
                  </a:lnTo>
                  <a:lnTo>
                    <a:pt x="3579" y="1336"/>
                  </a:lnTo>
                  <a:lnTo>
                    <a:pt x="3584" y="1330"/>
                  </a:lnTo>
                  <a:lnTo>
                    <a:pt x="3584" y="1330"/>
                  </a:lnTo>
                  <a:lnTo>
                    <a:pt x="3618" y="1302"/>
                  </a:lnTo>
                  <a:lnTo>
                    <a:pt x="3691" y="1238"/>
                  </a:lnTo>
                  <a:lnTo>
                    <a:pt x="3691" y="1238"/>
                  </a:lnTo>
                  <a:lnTo>
                    <a:pt x="3762" y="1173"/>
                  </a:lnTo>
                  <a:lnTo>
                    <a:pt x="3794" y="1142"/>
                  </a:lnTo>
                  <a:lnTo>
                    <a:pt x="3794" y="1142"/>
                  </a:lnTo>
                  <a:lnTo>
                    <a:pt x="3799" y="1135"/>
                  </a:lnTo>
                  <a:lnTo>
                    <a:pt x="3802" y="1126"/>
                  </a:lnTo>
                  <a:lnTo>
                    <a:pt x="3802" y="1115"/>
                  </a:lnTo>
                  <a:lnTo>
                    <a:pt x="3799" y="1105"/>
                  </a:lnTo>
                  <a:lnTo>
                    <a:pt x="3799" y="1105"/>
                  </a:lnTo>
                  <a:lnTo>
                    <a:pt x="3780" y="1065"/>
                  </a:lnTo>
                  <a:lnTo>
                    <a:pt x="3768" y="1041"/>
                  </a:lnTo>
                  <a:lnTo>
                    <a:pt x="3780" y="1034"/>
                  </a:lnTo>
                  <a:lnTo>
                    <a:pt x="3778" y="1033"/>
                  </a:lnTo>
                  <a:lnTo>
                    <a:pt x="3766" y="1040"/>
                  </a:lnTo>
                  <a:lnTo>
                    <a:pt x="3723" y="970"/>
                  </a:lnTo>
                  <a:lnTo>
                    <a:pt x="3723" y="970"/>
                  </a:lnTo>
                  <a:lnTo>
                    <a:pt x="3718" y="963"/>
                  </a:lnTo>
                  <a:lnTo>
                    <a:pt x="3709" y="957"/>
                  </a:lnTo>
                  <a:lnTo>
                    <a:pt x="3700" y="954"/>
                  </a:lnTo>
                  <a:lnTo>
                    <a:pt x="3695" y="954"/>
                  </a:lnTo>
                  <a:lnTo>
                    <a:pt x="3691" y="956"/>
                  </a:lnTo>
                  <a:lnTo>
                    <a:pt x="3691" y="956"/>
                  </a:lnTo>
                  <a:lnTo>
                    <a:pt x="3648" y="966"/>
                  </a:lnTo>
                  <a:lnTo>
                    <a:pt x="3555" y="991"/>
                  </a:lnTo>
                  <a:lnTo>
                    <a:pt x="3555" y="991"/>
                  </a:lnTo>
                  <a:lnTo>
                    <a:pt x="3506" y="1007"/>
                  </a:lnTo>
                  <a:lnTo>
                    <a:pt x="3462" y="1021"/>
                  </a:lnTo>
                  <a:lnTo>
                    <a:pt x="3420" y="1036"/>
                  </a:lnTo>
                  <a:lnTo>
                    <a:pt x="3420" y="1036"/>
                  </a:lnTo>
                  <a:lnTo>
                    <a:pt x="3411" y="1037"/>
                  </a:lnTo>
                  <a:lnTo>
                    <a:pt x="3403" y="1039"/>
                  </a:lnTo>
                  <a:lnTo>
                    <a:pt x="3394" y="1037"/>
                  </a:lnTo>
                  <a:lnTo>
                    <a:pt x="3385" y="1036"/>
                  </a:lnTo>
                  <a:lnTo>
                    <a:pt x="3376" y="1033"/>
                  </a:lnTo>
                  <a:lnTo>
                    <a:pt x="3369" y="1028"/>
                  </a:lnTo>
                  <a:lnTo>
                    <a:pt x="3361" y="1024"/>
                  </a:lnTo>
                  <a:lnTo>
                    <a:pt x="3357" y="1018"/>
                  </a:lnTo>
                  <a:lnTo>
                    <a:pt x="3309" y="954"/>
                  </a:lnTo>
                  <a:lnTo>
                    <a:pt x="3309" y="954"/>
                  </a:lnTo>
                  <a:lnTo>
                    <a:pt x="3298" y="939"/>
                  </a:lnTo>
                  <a:lnTo>
                    <a:pt x="3286" y="928"/>
                  </a:lnTo>
                  <a:lnTo>
                    <a:pt x="3286" y="928"/>
                  </a:lnTo>
                  <a:lnTo>
                    <a:pt x="3274" y="914"/>
                  </a:lnTo>
                  <a:lnTo>
                    <a:pt x="3258" y="897"/>
                  </a:lnTo>
                  <a:lnTo>
                    <a:pt x="3258" y="897"/>
                  </a:lnTo>
                  <a:lnTo>
                    <a:pt x="3253" y="889"/>
                  </a:lnTo>
                  <a:lnTo>
                    <a:pt x="3249" y="882"/>
                  </a:lnTo>
                  <a:lnTo>
                    <a:pt x="3247" y="874"/>
                  </a:lnTo>
                  <a:lnTo>
                    <a:pt x="3246" y="865"/>
                  </a:lnTo>
                  <a:lnTo>
                    <a:pt x="3246" y="857"/>
                  </a:lnTo>
                  <a:lnTo>
                    <a:pt x="3247" y="848"/>
                  </a:lnTo>
                  <a:lnTo>
                    <a:pt x="3249" y="839"/>
                  </a:lnTo>
                  <a:lnTo>
                    <a:pt x="3253" y="831"/>
                  </a:lnTo>
                  <a:lnTo>
                    <a:pt x="3253" y="831"/>
                  </a:lnTo>
                  <a:lnTo>
                    <a:pt x="3275" y="793"/>
                  </a:lnTo>
                  <a:lnTo>
                    <a:pt x="3299" y="753"/>
                  </a:lnTo>
                  <a:lnTo>
                    <a:pt x="3324" y="707"/>
                  </a:lnTo>
                  <a:lnTo>
                    <a:pt x="3324" y="707"/>
                  </a:lnTo>
                  <a:lnTo>
                    <a:pt x="3348" y="661"/>
                  </a:lnTo>
                  <a:lnTo>
                    <a:pt x="3369" y="621"/>
                  </a:lnTo>
                  <a:lnTo>
                    <a:pt x="3388" y="581"/>
                  </a:lnTo>
                  <a:lnTo>
                    <a:pt x="3388" y="581"/>
                  </a:lnTo>
                  <a:lnTo>
                    <a:pt x="3391" y="573"/>
                  </a:lnTo>
                  <a:lnTo>
                    <a:pt x="3389" y="564"/>
                  </a:lnTo>
                  <a:lnTo>
                    <a:pt x="3385" y="553"/>
                  </a:lnTo>
                  <a:lnTo>
                    <a:pt x="3379" y="546"/>
                  </a:lnTo>
                  <a:lnTo>
                    <a:pt x="3281" y="457"/>
                  </a:lnTo>
                  <a:lnTo>
                    <a:pt x="3264" y="444"/>
                  </a:lnTo>
                  <a:lnTo>
                    <a:pt x="3264" y="444"/>
                  </a:lnTo>
                  <a:lnTo>
                    <a:pt x="3255" y="439"/>
                  </a:lnTo>
                  <a:lnTo>
                    <a:pt x="3244" y="438"/>
                  </a:lnTo>
                  <a:lnTo>
                    <a:pt x="3234" y="438"/>
                  </a:lnTo>
                  <a:lnTo>
                    <a:pt x="3227" y="441"/>
                  </a:lnTo>
                  <a:lnTo>
                    <a:pt x="3227" y="441"/>
                  </a:lnTo>
                  <a:lnTo>
                    <a:pt x="3188" y="468"/>
                  </a:lnTo>
                  <a:lnTo>
                    <a:pt x="3110" y="524"/>
                  </a:lnTo>
                  <a:lnTo>
                    <a:pt x="3110" y="524"/>
                  </a:lnTo>
                  <a:lnTo>
                    <a:pt x="3033" y="581"/>
                  </a:lnTo>
                  <a:lnTo>
                    <a:pt x="2999" y="610"/>
                  </a:lnTo>
                  <a:lnTo>
                    <a:pt x="2999" y="610"/>
                  </a:lnTo>
                  <a:lnTo>
                    <a:pt x="2991" y="614"/>
                  </a:lnTo>
                  <a:lnTo>
                    <a:pt x="2984" y="617"/>
                  </a:lnTo>
                  <a:lnTo>
                    <a:pt x="2977" y="620"/>
                  </a:lnTo>
                  <a:lnTo>
                    <a:pt x="2968" y="621"/>
                  </a:lnTo>
                  <a:lnTo>
                    <a:pt x="2959" y="621"/>
                  </a:lnTo>
                  <a:lnTo>
                    <a:pt x="2951" y="620"/>
                  </a:lnTo>
                  <a:lnTo>
                    <a:pt x="2943" y="617"/>
                  </a:lnTo>
                  <a:lnTo>
                    <a:pt x="2935" y="614"/>
                  </a:lnTo>
                  <a:lnTo>
                    <a:pt x="2799" y="533"/>
                  </a:lnTo>
                  <a:lnTo>
                    <a:pt x="2799" y="533"/>
                  </a:lnTo>
                  <a:lnTo>
                    <a:pt x="2793" y="528"/>
                  </a:lnTo>
                  <a:lnTo>
                    <a:pt x="2787" y="522"/>
                  </a:lnTo>
                  <a:lnTo>
                    <a:pt x="2781" y="516"/>
                  </a:lnTo>
                  <a:lnTo>
                    <a:pt x="2777" y="509"/>
                  </a:lnTo>
                  <a:lnTo>
                    <a:pt x="2774" y="500"/>
                  </a:lnTo>
                  <a:lnTo>
                    <a:pt x="2773" y="491"/>
                  </a:lnTo>
                  <a:lnTo>
                    <a:pt x="2771" y="482"/>
                  </a:lnTo>
                  <a:lnTo>
                    <a:pt x="2773" y="475"/>
                  </a:lnTo>
                  <a:lnTo>
                    <a:pt x="2773" y="475"/>
                  </a:lnTo>
                  <a:lnTo>
                    <a:pt x="2780" y="431"/>
                  </a:lnTo>
                  <a:lnTo>
                    <a:pt x="2796" y="336"/>
                  </a:lnTo>
                  <a:lnTo>
                    <a:pt x="2796" y="336"/>
                  </a:lnTo>
                  <a:lnTo>
                    <a:pt x="2802" y="284"/>
                  </a:lnTo>
                  <a:lnTo>
                    <a:pt x="2808" y="240"/>
                  </a:lnTo>
                  <a:lnTo>
                    <a:pt x="2812" y="194"/>
                  </a:lnTo>
                  <a:lnTo>
                    <a:pt x="2812" y="194"/>
                  </a:lnTo>
                  <a:lnTo>
                    <a:pt x="2812" y="189"/>
                  </a:lnTo>
                  <a:lnTo>
                    <a:pt x="2812" y="185"/>
                  </a:lnTo>
                  <a:lnTo>
                    <a:pt x="2808" y="176"/>
                  </a:lnTo>
                  <a:lnTo>
                    <a:pt x="2801" y="167"/>
                  </a:lnTo>
                  <a:lnTo>
                    <a:pt x="2793" y="163"/>
                  </a:lnTo>
                  <a:lnTo>
                    <a:pt x="2783" y="157"/>
                  </a:lnTo>
                  <a:lnTo>
                    <a:pt x="2783" y="157"/>
                  </a:lnTo>
                  <a:lnTo>
                    <a:pt x="2725" y="136"/>
                  </a:lnTo>
                  <a:lnTo>
                    <a:pt x="2730" y="123"/>
                  </a:lnTo>
                  <a:lnTo>
                    <a:pt x="2725" y="136"/>
                  </a:lnTo>
                  <a:lnTo>
                    <a:pt x="2648" y="108"/>
                  </a:lnTo>
                  <a:lnTo>
                    <a:pt x="2648" y="108"/>
                  </a:lnTo>
                  <a:lnTo>
                    <a:pt x="2638" y="107"/>
                  </a:lnTo>
                  <a:lnTo>
                    <a:pt x="2629" y="108"/>
                  </a:lnTo>
                  <a:lnTo>
                    <a:pt x="2620" y="111"/>
                  </a:lnTo>
                  <a:lnTo>
                    <a:pt x="2616" y="114"/>
                  </a:lnTo>
                  <a:lnTo>
                    <a:pt x="2613" y="117"/>
                  </a:lnTo>
                  <a:lnTo>
                    <a:pt x="2613" y="117"/>
                  </a:lnTo>
                  <a:lnTo>
                    <a:pt x="2588" y="152"/>
                  </a:lnTo>
                  <a:lnTo>
                    <a:pt x="2561" y="191"/>
                  </a:lnTo>
                  <a:lnTo>
                    <a:pt x="2533" y="234"/>
                  </a:lnTo>
                  <a:lnTo>
                    <a:pt x="2533" y="234"/>
                  </a:lnTo>
                  <a:lnTo>
                    <a:pt x="2480" y="317"/>
                  </a:lnTo>
                  <a:lnTo>
                    <a:pt x="2458" y="355"/>
                  </a:lnTo>
                  <a:lnTo>
                    <a:pt x="2458" y="355"/>
                  </a:lnTo>
                  <a:lnTo>
                    <a:pt x="2453" y="361"/>
                  </a:lnTo>
                  <a:lnTo>
                    <a:pt x="2447" y="365"/>
                  </a:lnTo>
                  <a:lnTo>
                    <a:pt x="2441" y="371"/>
                  </a:lnTo>
                  <a:lnTo>
                    <a:pt x="2435" y="374"/>
                  </a:lnTo>
                  <a:lnTo>
                    <a:pt x="2429" y="379"/>
                  </a:lnTo>
                  <a:lnTo>
                    <a:pt x="2422" y="380"/>
                  </a:lnTo>
                  <a:lnTo>
                    <a:pt x="2415" y="382"/>
                  </a:lnTo>
                  <a:lnTo>
                    <a:pt x="2407" y="383"/>
                  </a:lnTo>
                  <a:lnTo>
                    <a:pt x="2407" y="383"/>
                  </a:lnTo>
                  <a:lnTo>
                    <a:pt x="2397" y="382"/>
                  </a:lnTo>
                  <a:lnTo>
                    <a:pt x="2320" y="363"/>
                  </a:lnTo>
                  <a:lnTo>
                    <a:pt x="2245" y="352"/>
                  </a:lnTo>
                  <a:lnTo>
                    <a:pt x="2245" y="352"/>
                  </a:lnTo>
                  <a:lnTo>
                    <a:pt x="2236" y="349"/>
                  </a:lnTo>
                  <a:lnTo>
                    <a:pt x="2228" y="346"/>
                  </a:lnTo>
                  <a:lnTo>
                    <a:pt x="2221" y="342"/>
                  </a:lnTo>
                  <a:lnTo>
                    <a:pt x="2213" y="336"/>
                  </a:lnTo>
                  <a:lnTo>
                    <a:pt x="2209" y="328"/>
                  </a:lnTo>
                  <a:lnTo>
                    <a:pt x="2203" y="321"/>
                  </a:lnTo>
                  <a:lnTo>
                    <a:pt x="2200" y="314"/>
                  </a:lnTo>
                  <a:lnTo>
                    <a:pt x="2199" y="305"/>
                  </a:lnTo>
                  <a:lnTo>
                    <a:pt x="2199" y="305"/>
                  </a:lnTo>
                  <a:lnTo>
                    <a:pt x="2191" y="260"/>
                  </a:lnTo>
                  <a:lnTo>
                    <a:pt x="2172" y="164"/>
                  </a:lnTo>
                  <a:lnTo>
                    <a:pt x="2172" y="164"/>
                  </a:lnTo>
                  <a:lnTo>
                    <a:pt x="2162" y="113"/>
                  </a:lnTo>
                  <a:lnTo>
                    <a:pt x="2151" y="70"/>
                  </a:lnTo>
                  <a:lnTo>
                    <a:pt x="2141" y="27"/>
                  </a:lnTo>
                  <a:lnTo>
                    <a:pt x="2141" y="27"/>
                  </a:lnTo>
                  <a:lnTo>
                    <a:pt x="2140" y="22"/>
                  </a:lnTo>
                  <a:lnTo>
                    <a:pt x="2137" y="19"/>
                  </a:lnTo>
                  <a:lnTo>
                    <a:pt x="2131" y="12"/>
                  </a:lnTo>
                  <a:lnTo>
                    <a:pt x="2122" y="8"/>
                  </a:lnTo>
                  <a:lnTo>
                    <a:pt x="2111" y="5"/>
                  </a:lnTo>
                  <a:lnTo>
                    <a:pt x="1980" y="0"/>
                  </a:lnTo>
                  <a:lnTo>
                    <a:pt x="1958" y="2"/>
                  </a:lnTo>
                  <a:lnTo>
                    <a:pt x="1958" y="2"/>
                  </a:lnTo>
                  <a:lnTo>
                    <a:pt x="1947" y="3"/>
                  </a:lnTo>
                  <a:lnTo>
                    <a:pt x="1938" y="9"/>
                  </a:lnTo>
                  <a:lnTo>
                    <a:pt x="1931" y="15"/>
                  </a:lnTo>
                  <a:lnTo>
                    <a:pt x="1928" y="19"/>
                  </a:lnTo>
                  <a:lnTo>
                    <a:pt x="1927" y="24"/>
                  </a:lnTo>
                  <a:lnTo>
                    <a:pt x="1927" y="24"/>
                  </a:lnTo>
                  <a:lnTo>
                    <a:pt x="1915" y="67"/>
                  </a:lnTo>
                  <a:lnTo>
                    <a:pt x="1891" y="161"/>
                  </a:lnTo>
                  <a:lnTo>
                    <a:pt x="1891" y="161"/>
                  </a:lnTo>
                  <a:lnTo>
                    <a:pt x="1879" y="212"/>
                  </a:lnTo>
                  <a:lnTo>
                    <a:pt x="1869" y="255"/>
                  </a:lnTo>
                  <a:lnTo>
                    <a:pt x="1860" y="299"/>
                  </a:lnTo>
                  <a:lnTo>
                    <a:pt x="1860" y="299"/>
                  </a:lnTo>
                  <a:lnTo>
                    <a:pt x="1859" y="306"/>
                  </a:lnTo>
                  <a:lnTo>
                    <a:pt x="1854" y="314"/>
                  </a:lnTo>
                  <a:lnTo>
                    <a:pt x="1850" y="321"/>
                  </a:lnTo>
                  <a:lnTo>
                    <a:pt x="1844" y="327"/>
                  </a:lnTo>
                  <a:lnTo>
                    <a:pt x="1838" y="333"/>
                  </a:lnTo>
                  <a:lnTo>
                    <a:pt x="1830" y="337"/>
                  </a:lnTo>
                  <a:lnTo>
                    <a:pt x="1822" y="340"/>
                  </a:lnTo>
                  <a:lnTo>
                    <a:pt x="1814" y="342"/>
                  </a:lnTo>
                  <a:lnTo>
                    <a:pt x="1659" y="367"/>
                  </a:lnTo>
                  <a:lnTo>
                    <a:pt x="1659" y="367"/>
                  </a:lnTo>
                  <a:lnTo>
                    <a:pt x="1650" y="368"/>
                  </a:lnTo>
                  <a:lnTo>
                    <a:pt x="1643" y="367"/>
                  </a:lnTo>
                  <a:lnTo>
                    <a:pt x="1634" y="365"/>
                  </a:lnTo>
                  <a:lnTo>
                    <a:pt x="1626" y="363"/>
                  </a:lnTo>
                  <a:lnTo>
                    <a:pt x="1619" y="358"/>
                  </a:lnTo>
                  <a:lnTo>
                    <a:pt x="1612" y="354"/>
                  </a:lnTo>
                  <a:lnTo>
                    <a:pt x="1606" y="346"/>
                  </a:lnTo>
                  <a:lnTo>
                    <a:pt x="1601" y="340"/>
                  </a:lnTo>
                  <a:lnTo>
                    <a:pt x="1601" y="340"/>
                  </a:lnTo>
                  <a:lnTo>
                    <a:pt x="1579" y="302"/>
                  </a:lnTo>
                  <a:lnTo>
                    <a:pt x="1555" y="263"/>
                  </a:lnTo>
                  <a:lnTo>
                    <a:pt x="1529" y="219"/>
                  </a:lnTo>
                  <a:lnTo>
                    <a:pt x="1529" y="219"/>
                  </a:lnTo>
                  <a:lnTo>
                    <a:pt x="1477" y="138"/>
                  </a:lnTo>
                  <a:lnTo>
                    <a:pt x="1452" y="99"/>
                  </a:lnTo>
                  <a:lnTo>
                    <a:pt x="1452" y="99"/>
                  </a:lnTo>
                  <a:lnTo>
                    <a:pt x="1449" y="96"/>
                  </a:lnTo>
                  <a:lnTo>
                    <a:pt x="1444" y="93"/>
                  </a:lnTo>
                  <a:lnTo>
                    <a:pt x="1436" y="89"/>
                  </a:lnTo>
                  <a:lnTo>
                    <a:pt x="1425" y="87"/>
                  </a:lnTo>
                  <a:lnTo>
                    <a:pt x="1416" y="87"/>
                  </a:lnTo>
                  <a:lnTo>
                    <a:pt x="1405" y="90"/>
                  </a:lnTo>
                  <a:lnTo>
                    <a:pt x="1405" y="90"/>
                  </a:lnTo>
                  <a:lnTo>
                    <a:pt x="1350" y="111"/>
                  </a:lnTo>
                  <a:lnTo>
                    <a:pt x="1347" y="111"/>
                  </a:lnTo>
                  <a:lnTo>
                    <a:pt x="1270" y="139"/>
                  </a:lnTo>
                  <a:lnTo>
                    <a:pt x="1270" y="139"/>
                  </a:lnTo>
                  <a:lnTo>
                    <a:pt x="1263" y="145"/>
                  </a:lnTo>
                  <a:lnTo>
                    <a:pt x="1255" y="151"/>
                  </a:lnTo>
                  <a:lnTo>
                    <a:pt x="1251" y="160"/>
                  </a:lnTo>
                  <a:lnTo>
                    <a:pt x="1249" y="164"/>
                  </a:lnTo>
                  <a:lnTo>
                    <a:pt x="1249" y="169"/>
                  </a:lnTo>
                  <a:lnTo>
                    <a:pt x="1252" y="212"/>
                  </a:lnTo>
                  <a:lnTo>
                    <a:pt x="1263" y="311"/>
                  </a:lnTo>
                  <a:lnTo>
                    <a:pt x="1263" y="311"/>
                  </a:lnTo>
                  <a:lnTo>
                    <a:pt x="1276" y="407"/>
                  </a:lnTo>
                  <a:lnTo>
                    <a:pt x="1282" y="451"/>
                  </a:lnTo>
                  <a:lnTo>
                    <a:pt x="1282" y="451"/>
                  </a:lnTo>
                  <a:lnTo>
                    <a:pt x="1283" y="460"/>
                  </a:lnTo>
                  <a:lnTo>
                    <a:pt x="1282" y="469"/>
                  </a:lnTo>
                  <a:lnTo>
                    <a:pt x="1280" y="478"/>
                  </a:lnTo>
                  <a:lnTo>
                    <a:pt x="1276" y="485"/>
                  </a:lnTo>
                  <a:lnTo>
                    <a:pt x="1271" y="493"/>
                  </a:lnTo>
                  <a:lnTo>
                    <a:pt x="1267" y="500"/>
                  </a:lnTo>
                  <a:lnTo>
                    <a:pt x="1260" y="506"/>
                  </a:lnTo>
                  <a:lnTo>
                    <a:pt x="1254" y="510"/>
                  </a:lnTo>
                  <a:lnTo>
                    <a:pt x="1231" y="521"/>
                  </a:lnTo>
                  <a:lnTo>
                    <a:pt x="1231" y="521"/>
                  </a:lnTo>
                  <a:lnTo>
                    <a:pt x="1218" y="527"/>
                  </a:lnTo>
                  <a:lnTo>
                    <a:pt x="1218" y="527"/>
                  </a:lnTo>
                  <a:lnTo>
                    <a:pt x="1202" y="536"/>
                  </a:lnTo>
                  <a:lnTo>
                    <a:pt x="1184" y="544"/>
                  </a:lnTo>
                  <a:lnTo>
                    <a:pt x="1116" y="586"/>
                  </a:lnTo>
                  <a:lnTo>
                    <a:pt x="1116" y="586"/>
                  </a:lnTo>
                  <a:lnTo>
                    <a:pt x="1109" y="589"/>
                  </a:lnTo>
                  <a:lnTo>
                    <a:pt x="1101" y="592"/>
                  </a:lnTo>
                  <a:lnTo>
                    <a:pt x="1092" y="593"/>
                  </a:lnTo>
                  <a:lnTo>
                    <a:pt x="1084" y="592"/>
                  </a:lnTo>
                  <a:lnTo>
                    <a:pt x="1075" y="590"/>
                  </a:lnTo>
                  <a:lnTo>
                    <a:pt x="1066" y="587"/>
                  </a:lnTo>
                  <a:lnTo>
                    <a:pt x="1058" y="584"/>
                  </a:lnTo>
                  <a:lnTo>
                    <a:pt x="1051" y="578"/>
                  </a:lnTo>
                  <a:lnTo>
                    <a:pt x="1051" y="578"/>
                  </a:lnTo>
                  <a:lnTo>
                    <a:pt x="1017" y="549"/>
                  </a:lnTo>
                  <a:lnTo>
                    <a:pt x="982" y="521"/>
                  </a:lnTo>
                  <a:lnTo>
                    <a:pt x="942" y="488"/>
                  </a:lnTo>
                  <a:lnTo>
                    <a:pt x="942" y="488"/>
                  </a:lnTo>
                  <a:lnTo>
                    <a:pt x="866" y="431"/>
                  </a:lnTo>
                  <a:lnTo>
                    <a:pt x="829" y="404"/>
                  </a:lnTo>
                  <a:lnTo>
                    <a:pt x="829" y="404"/>
                  </a:lnTo>
                  <a:lnTo>
                    <a:pt x="822" y="399"/>
                  </a:lnTo>
                  <a:lnTo>
                    <a:pt x="811" y="399"/>
                  </a:lnTo>
                  <a:lnTo>
                    <a:pt x="803" y="401"/>
                  </a:lnTo>
                  <a:lnTo>
                    <a:pt x="794" y="405"/>
                  </a:lnTo>
                  <a:lnTo>
                    <a:pt x="730" y="453"/>
                  </a:lnTo>
                  <a:lnTo>
                    <a:pt x="730" y="453"/>
                  </a:lnTo>
                  <a:lnTo>
                    <a:pt x="717" y="465"/>
                  </a:lnTo>
                  <a:lnTo>
                    <a:pt x="703" y="475"/>
                  </a:lnTo>
                  <a:lnTo>
                    <a:pt x="703" y="475"/>
                  </a:lnTo>
                  <a:lnTo>
                    <a:pt x="690" y="487"/>
                  </a:lnTo>
                  <a:lnTo>
                    <a:pt x="672" y="503"/>
                  </a:lnTo>
                  <a:lnTo>
                    <a:pt x="672" y="503"/>
                  </a:lnTo>
                  <a:lnTo>
                    <a:pt x="667" y="510"/>
                  </a:lnTo>
                  <a:lnTo>
                    <a:pt x="664" y="521"/>
                  </a:lnTo>
                  <a:lnTo>
                    <a:pt x="662" y="530"/>
                  </a:lnTo>
                  <a:lnTo>
                    <a:pt x="662" y="534"/>
                  </a:lnTo>
                  <a:lnTo>
                    <a:pt x="664" y="539"/>
                  </a:lnTo>
                  <a:lnTo>
                    <a:pt x="664" y="539"/>
                  </a:lnTo>
                  <a:lnTo>
                    <a:pt x="683" y="580"/>
                  </a:lnTo>
                  <a:lnTo>
                    <a:pt x="724" y="667"/>
                  </a:lnTo>
                  <a:lnTo>
                    <a:pt x="724" y="667"/>
                  </a:lnTo>
                  <a:lnTo>
                    <a:pt x="746" y="712"/>
                  </a:lnTo>
                  <a:lnTo>
                    <a:pt x="767" y="752"/>
                  </a:lnTo>
                  <a:lnTo>
                    <a:pt x="788" y="791"/>
                  </a:lnTo>
                  <a:lnTo>
                    <a:pt x="788" y="791"/>
                  </a:lnTo>
                  <a:lnTo>
                    <a:pt x="792" y="799"/>
                  </a:lnTo>
                  <a:lnTo>
                    <a:pt x="794" y="808"/>
                  </a:lnTo>
                  <a:lnTo>
                    <a:pt x="795" y="817"/>
                  </a:lnTo>
                  <a:lnTo>
                    <a:pt x="795" y="826"/>
                  </a:lnTo>
                  <a:lnTo>
                    <a:pt x="794" y="834"/>
                  </a:lnTo>
                  <a:lnTo>
                    <a:pt x="791" y="842"/>
                  </a:lnTo>
                  <a:lnTo>
                    <a:pt x="788" y="851"/>
                  </a:lnTo>
                  <a:lnTo>
                    <a:pt x="782" y="857"/>
                  </a:lnTo>
                  <a:lnTo>
                    <a:pt x="782" y="857"/>
                  </a:lnTo>
                  <a:lnTo>
                    <a:pt x="782" y="857"/>
                  </a:lnTo>
                  <a:lnTo>
                    <a:pt x="779" y="860"/>
                  </a:lnTo>
                  <a:lnTo>
                    <a:pt x="779" y="860"/>
                  </a:lnTo>
                  <a:lnTo>
                    <a:pt x="715" y="931"/>
                  </a:lnTo>
                  <a:lnTo>
                    <a:pt x="687" y="963"/>
                  </a:lnTo>
                  <a:lnTo>
                    <a:pt x="689" y="963"/>
                  </a:lnTo>
                  <a:lnTo>
                    <a:pt x="680" y="975"/>
                  </a:lnTo>
                  <a:lnTo>
                    <a:pt x="680" y="975"/>
                  </a:lnTo>
                  <a:lnTo>
                    <a:pt x="672" y="982"/>
                  </a:lnTo>
                  <a:lnTo>
                    <a:pt x="661" y="990"/>
                  </a:lnTo>
                  <a:lnTo>
                    <a:pt x="649" y="993"/>
                  </a:lnTo>
                  <a:lnTo>
                    <a:pt x="637" y="994"/>
                  </a:lnTo>
                  <a:lnTo>
                    <a:pt x="637" y="994"/>
                  </a:lnTo>
                  <a:lnTo>
                    <a:pt x="627" y="994"/>
                  </a:lnTo>
                  <a:lnTo>
                    <a:pt x="618" y="991"/>
                  </a:lnTo>
                  <a:lnTo>
                    <a:pt x="618" y="991"/>
                  </a:lnTo>
                  <a:lnTo>
                    <a:pt x="575" y="975"/>
                  </a:lnTo>
                  <a:lnTo>
                    <a:pt x="533" y="960"/>
                  </a:lnTo>
                  <a:lnTo>
                    <a:pt x="485" y="944"/>
                  </a:lnTo>
                  <a:lnTo>
                    <a:pt x="485" y="944"/>
                  </a:lnTo>
                  <a:lnTo>
                    <a:pt x="434" y="928"/>
                  </a:lnTo>
                  <a:lnTo>
                    <a:pt x="390" y="914"/>
                  </a:lnTo>
                  <a:lnTo>
                    <a:pt x="347" y="901"/>
                  </a:lnTo>
                  <a:lnTo>
                    <a:pt x="347" y="901"/>
                  </a:lnTo>
                  <a:lnTo>
                    <a:pt x="343" y="901"/>
                  </a:lnTo>
                  <a:lnTo>
                    <a:pt x="338" y="901"/>
                  </a:lnTo>
                  <a:lnTo>
                    <a:pt x="329" y="902"/>
                  </a:lnTo>
                  <a:lnTo>
                    <a:pt x="320" y="908"/>
                  </a:lnTo>
                  <a:lnTo>
                    <a:pt x="315" y="914"/>
                  </a:lnTo>
                  <a:lnTo>
                    <a:pt x="276" y="979"/>
                  </a:lnTo>
                  <a:lnTo>
                    <a:pt x="233" y="1049"/>
                  </a:lnTo>
                  <a:lnTo>
                    <a:pt x="233" y="1049"/>
                  </a:lnTo>
                  <a:lnTo>
                    <a:pt x="232" y="1053"/>
                  </a:lnTo>
                  <a:lnTo>
                    <a:pt x="230" y="1058"/>
                  </a:lnTo>
                  <a:lnTo>
                    <a:pt x="230" y="1068"/>
                  </a:lnTo>
                  <a:lnTo>
                    <a:pt x="233" y="1078"/>
                  </a:lnTo>
                  <a:lnTo>
                    <a:pt x="238" y="1086"/>
                  </a:lnTo>
                  <a:lnTo>
                    <a:pt x="238" y="1086"/>
                  </a:lnTo>
                  <a:lnTo>
                    <a:pt x="270" y="1117"/>
                  </a:lnTo>
                  <a:lnTo>
                    <a:pt x="340" y="1185"/>
                  </a:lnTo>
                  <a:lnTo>
                    <a:pt x="340" y="1185"/>
                  </a:lnTo>
                  <a:lnTo>
                    <a:pt x="411" y="1252"/>
                  </a:lnTo>
                  <a:lnTo>
                    <a:pt x="443" y="1281"/>
                  </a:lnTo>
                  <a:lnTo>
                    <a:pt x="443" y="1281"/>
                  </a:lnTo>
                  <a:lnTo>
                    <a:pt x="451" y="1287"/>
                  </a:lnTo>
                  <a:lnTo>
                    <a:pt x="455" y="1294"/>
                  </a:lnTo>
                  <a:lnTo>
                    <a:pt x="459" y="1302"/>
                  </a:lnTo>
                  <a:lnTo>
                    <a:pt x="461" y="1311"/>
                  </a:lnTo>
                  <a:lnTo>
                    <a:pt x="462" y="1320"/>
                  </a:lnTo>
                  <a:lnTo>
                    <a:pt x="462" y="1328"/>
                  </a:lnTo>
                  <a:lnTo>
                    <a:pt x="461" y="1336"/>
                  </a:lnTo>
                  <a:lnTo>
                    <a:pt x="458" y="1345"/>
                  </a:lnTo>
                  <a:lnTo>
                    <a:pt x="448" y="1367"/>
                  </a:lnTo>
                  <a:lnTo>
                    <a:pt x="448" y="1367"/>
                  </a:lnTo>
                  <a:lnTo>
                    <a:pt x="437" y="1395"/>
                  </a:lnTo>
                  <a:lnTo>
                    <a:pt x="403" y="1490"/>
                  </a:lnTo>
                  <a:lnTo>
                    <a:pt x="403" y="1490"/>
                  </a:lnTo>
                  <a:lnTo>
                    <a:pt x="400" y="1497"/>
                  </a:lnTo>
                  <a:lnTo>
                    <a:pt x="396" y="1504"/>
                  </a:lnTo>
                  <a:lnTo>
                    <a:pt x="390" y="1510"/>
                  </a:lnTo>
                  <a:lnTo>
                    <a:pt x="383" y="1516"/>
                  </a:lnTo>
                  <a:lnTo>
                    <a:pt x="375" y="1521"/>
                  </a:lnTo>
                  <a:lnTo>
                    <a:pt x="366" y="1524"/>
                  </a:lnTo>
                  <a:lnTo>
                    <a:pt x="357" y="1525"/>
                  </a:lnTo>
                  <a:lnTo>
                    <a:pt x="349" y="1527"/>
                  </a:lnTo>
                  <a:lnTo>
                    <a:pt x="349" y="1527"/>
                  </a:lnTo>
                  <a:lnTo>
                    <a:pt x="349" y="1527"/>
                  </a:lnTo>
                  <a:lnTo>
                    <a:pt x="304" y="1527"/>
                  </a:lnTo>
                  <a:lnTo>
                    <a:pt x="208" y="1528"/>
                  </a:lnTo>
                  <a:lnTo>
                    <a:pt x="208" y="1528"/>
                  </a:lnTo>
                  <a:lnTo>
                    <a:pt x="112" y="1533"/>
                  </a:lnTo>
                  <a:lnTo>
                    <a:pt x="68" y="1536"/>
                  </a:lnTo>
                  <a:lnTo>
                    <a:pt x="68" y="1536"/>
                  </a:lnTo>
                  <a:lnTo>
                    <a:pt x="63" y="1537"/>
                  </a:lnTo>
                  <a:lnTo>
                    <a:pt x="59" y="1538"/>
                  </a:lnTo>
                  <a:lnTo>
                    <a:pt x="51" y="1543"/>
                  </a:lnTo>
                  <a:lnTo>
                    <a:pt x="44" y="1552"/>
                  </a:lnTo>
                  <a:lnTo>
                    <a:pt x="41" y="1561"/>
                  </a:lnTo>
                  <a:lnTo>
                    <a:pt x="22" y="1636"/>
                  </a:lnTo>
                  <a:lnTo>
                    <a:pt x="11" y="1713"/>
                  </a:lnTo>
                  <a:lnTo>
                    <a:pt x="11" y="1713"/>
                  </a:lnTo>
                  <a:lnTo>
                    <a:pt x="11" y="1722"/>
                  </a:lnTo>
                  <a:lnTo>
                    <a:pt x="14" y="1732"/>
                  </a:lnTo>
                  <a:lnTo>
                    <a:pt x="20" y="1740"/>
                  </a:lnTo>
                  <a:lnTo>
                    <a:pt x="23" y="1743"/>
                  </a:lnTo>
                  <a:lnTo>
                    <a:pt x="26" y="1746"/>
                  </a:lnTo>
                  <a:lnTo>
                    <a:pt x="26" y="1746"/>
                  </a:lnTo>
                  <a:lnTo>
                    <a:pt x="68" y="1765"/>
                  </a:lnTo>
                  <a:lnTo>
                    <a:pt x="155" y="1805"/>
                  </a:lnTo>
                  <a:lnTo>
                    <a:pt x="285" y="1858"/>
                  </a:lnTo>
                  <a:lnTo>
                    <a:pt x="285" y="1858"/>
                  </a:lnTo>
                  <a:lnTo>
                    <a:pt x="292" y="1862"/>
                  </a:lnTo>
                  <a:lnTo>
                    <a:pt x="300" y="1867"/>
                  </a:lnTo>
                  <a:lnTo>
                    <a:pt x="307" y="1873"/>
                  </a:lnTo>
                  <a:lnTo>
                    <a:pt x="312" y="1880"/>
                  </a:lnTo>
                  <a:lnTo>
                    <a:pt x="316" y="1888"/>
                  </a:lnTo>
                  <a:lnTo>
                    <a:pt x="320" y="1896"/>
                  </a:lnTo>
                  <a:lnTo>
                    <a:pt x="322" y="1904"/>
                  </a:lnTo>
                  <a:lnTo>
                    <a:pt x="322" y="1913"/>
                  </a:lnTo>
                  <a:lnTo>
                    <a:pt x="322" y="1913"/>
                  </a:lnTo>
                  <a:lnTo>
                    <a:pt x="319" y="1996"/>
                  </a:lnTo>
                  <a:lnTo>
                    <a:pt x="317" y="2055"/>
                  </a:lnTo>
                  <a:lnTo>
                    <a:pt x="319" y="2055"/>
                  </a:lnTo>
                  <a:lnTo>
                    <a:pt x="319" y="2068"/>
                  </a:lnTo>
                  <a:lnTo>
                    <a:pt x="319" y="2068"/>
                  </a:lnTo>
                  <a:lnTo>
                    <a:pt x="319" y="2077"/>
                  </a:lnTo>
                  <a:lnTo>
                    <a:pt x="317" y="2084"/>
                  </a:lnTo>
                  <a:lnTo>
                    <a:pt x="315" y="2093"/>
                  </a:lnTo>
                  <a:lnTo>
                    <a:pt x="310" y="2101"/>
                  </a:lnTo>
                  <a:lnTo>
                    <a:pt x="304" y="2106"/>
                  </a:lnTo>
                  <a:lnTo>
                    <a:pt x="297" y="2114"/>
                  </a:lnTo>
                  <a:lnTo>
                    <a:pt x="289" y="2118"/>
                  </a:lnTo>
                  <a:lnTo>
                    <a:pt x="282" y="2121"/>
                  </a:lnTo>
                  <a:lnTo>
                    <a:pt x="282" y="2121"/>
                  </a:lnTo>
                  <a:lnTo>
                    <a:pt x="241" y="2136"/>
                  </a:lnTo>
                  <a:lnTo>
                    <a:pt x="149" y="2172"/>
                  </a:lnTo>
                  <a:lnTo>
                    <a:pt x="149" y="2172"/>
                  </a:lnTo>
                  <a:lnTo>
                    <a:pt x="59" y="2209"/>
                  </a:lnTo>
                  <a:lnTo>
                    <a:pt x="17" y="2226"/>
                  </a:lnTo>
                  <a:lnTo>
                    <a:pt x="17" y="2226"/>
                  </a:lnTo>
                  <a:lnTo>
                    <a:pt x="10" y="2232"/>
                  </a:lnTo>
                  <a:lnTo>
                    <a:pt x="4" y="2240"/>
                  </a:lnTo>
                  <a:lnTo>
                    <a:pt x="1" y="2248"/>
                  </a:lnTo>
                  <a:lnTo>
                    <a:pt x="0" y="2253"/>
                  </a:lnTo>
                  <a:lnTo>
                    <a:pt x="1" y="2257"/>
                  </a:lnTo>
                  <a:lnTo>
                    <a:pt x="13" y="2331"/>
                  </a:lnTo>
                  <a:lnTo>
                    <a:pt x="26" y="2413"/>
                  </a:lnTo>
                  <a:lnTo>
                    <a:pt x="26" y="2413"/>
                  </a:lnTo>
                  <a:lnTo>
                    <a:pt x="26" y="2417"/>
                  </a:lnTo>
                  <a:lnTo>
                    <a:pt x="29" y="2422"/>
                  </a:lnTo>
                  <a:lnTo>
                    <a:pt x="35" y="2430"/>
                  </a:lnTo>
                  <a:lnTo>
                    <a:pt x="42" y="2435"/>
                  </a:lnTo>
                  <a:lnTo>
                    <a:pt x="51" y="2438"/>
                  </a:lnTo>
                  <a:lnTo>
                    <a:pt x="51" y="2438"/>
                  </a:lnTo>
                  <a:lnTo>
                    <a:pt x="97" y="2442"/>
                  </a:lnTo>
                  <a:lnTo>
                    <a:pt x="193" y="2450"/>
                  </a:lnTo>
                  <a:lnTo>
                    <a:pt x="193" y="2450"/>
                  </a:lnTo>
                  <a:lnTo>
                    <a:pt x="291" y="2454"/>
                  </a:lnTo>
                  <a:lnTo>
                    <a:pt x="335" y="2456"/>
                  </a:lnTo>
                  <a:lnTo>
                    <a:pt x="335" y="2456"/>
                  </a:lnTo>
                  <a:lnTo>
                    <a:pt x="344" y="2456"/>
                  </a:lnTo>
                  <a:lnTo>
                    <a:pt x="353" y="2459"/>
                  </a:lnTo>
                  <a:lnTo>
                    <a:pt x="360" y="2461"/>
                  </a:lnTo>
                  <a:lnTo>
                    <a:pt x="368" y="2467"/>
                  </a:lnTo>
                  <a:lnTo>
                    <a:pt x="375" y="2472"/>
                  </a:lnTo>
                  <a:lnTo>
                    <a:pt x="380" y="2479"/>
                  </a:lnTo>
                  <a:lnTo>
                    <a:pt x="384" y="2487"/>
                  </a:lnTo>
                  <a:lnTo>
                    <a:pt x="387" y="2494"/>
                  </a:lnTo>
                  <a:lnTo>
                    <a:pt x="393" y="2518"/>
                  </a:lnTo>
                  <a:lnTo>
                    <a:pt x="393" y="2518"/>
                  </a:lnTo>
                  <a:lnTo>
                    <a:pt x="403" y="2547"/>
                  </a:lnTo>
                  <a:lnTo>
                    <a:pt x="403" y="2547"/>
                  </a:lnTo>
                  <a:lnTo>
                    <a:pt x="412" y="2568"/>
                  </a:lnTo>
                  <a:lnTo>
                    <a:pt x="439" y="2642"/>
                  </a:lnTo>
                  <a:lnTo>
                    <a:pt x="439" y="2642"/>
                  </a:lnTo>
                  <a:lnTo>
                    <a:pt x="440" y="2649"/>
                  </a:lnTo>
                  <a:lnTo>
                    <a:pt x="442" y="2658"/>
                  </a:lnTo>
                  <a:lnTo>
                    <a:pt x="440" y="2667"/>
                  </a:lnTo>
                  <a:lnTo>
                    <a:pt x="439" y="2675"/>
                  </a:lnTo>
                  <a:lnTo>
                    <a:pt x="436" y="2683"/>
                  </a:lnTo>
                  <a:lnTo>
                    <a:pt x="431" y="2691"/>
                  </a:lnTo>
                  <a:lnTo>
                    <a:pt x="425" y="2698"/>
                  </a:lnTo>
                  <a:lnTo>
                    <a:pt x="420" y="2704"/>
                  </a:lnTo>
                  <a:lnTo>
                    <a:pt x="420" y="2704"/>
                  </a:lnTo>
                  <a:lnTo>
                    <a:pt x="386" y="2732"/>
                  </a:lnTo>
                  <a:lnTo>
                    <a:pt x="313" y="2796"/>
                  </a:lnTo>
                  <a:lnTo>
                    <a:pt x="313" y="2796"/>
                  </a:lnTo>
                  <a:lnTo>
                    <a:pt x="242" y="2861"/>
                  </a:lnTo>
                  <a:lnTo>
                    <a:pt x="210" y="2892"/>
                  </a:lnTo>
                  <a:lnTo>
                    <a:pt x="210" y="2892"/>
                  </a:lnTo>
                  <a:lnTo>
                    <a:pt x="208" y="2896"/>
                  </a:lnTo>
                  <a:lnTo>
                    <a:pt x="205" y="2899"/>
                  </a:lnTo>
                  <a:lnTo>
                    <a:pt x="202" y="2910"/>
                  </a:lnTo>
                  <a:lnTo>
                    <a:pt x="202" y="2920"/>
                  </a:lnTo>
                  <a:lnTo>
                    <a:pt x="205" y="2929"/>
                  </a:lnTo>
                  <a:lnTo>
                    <a:pt x="220" y="2957"/>
                  </a:lnTo>
                  <a:lnTo>
                    <a:pt x="220" y="2957"/>
                  </a:lnTo>
                  <a:lnTo>
                    <a:pt x="229" y="2976"/>
                  </a:lnTo>
                  <a:lnTo>
                    <a:pt x="241" y="2997"/>
                  </a:lnTo>
                  <a:lnTo>
                    <a:pt x="281" y="3064"/>
                  </a:lnTo>
                  <a:lnTo>
                    <a:pt x="281" y="3064"/>
                  </a:lnTo>
                  <a:lnTo>
                    <a:pt x="288" y="3071"/>
                  </a:lnTo>
                  <a:lnTo>
                    <a:pt x="295" y="3077"/>
                  </a:lnTo>
                  <a:lnTo>
                    <a:pt x="306" y="3080"/>
                  </a:lnTo>
                  <a:lnTo>
                    <a:pt x="310" y="3080"/>
                  </a:lnTo>
                  <a:lnTo>
                    <a:pt x="313" y="3080"/>
                  </a:lnTo>
                  <a:lnTo>
                    <a:pt x="313" y="3080"/>
                  </a:lnTo>
                  <a:lnTo>
                    <a:pt x="357" y="3068"/>
                  </a:lnTo>
                  <a:lnTo>
                    <a:pt x="449" y="3043"/>
                  </a:lnTo>
                  <a:lnTo>
                    <a:pt x="449" y="3043"/>
                  </a:lnTo>
                  <a:lnTo>
                    <a:pt x="525" y="3019"/>
                  </a:lnTo>
                  <a:lnTo>
                    <a:pt x="575" y="3003"/>
                  </a:lnTo>
                  <a:lnTo>
                    <a:pt x="575" y="3003"/>
                  </a:lnTo>
                  <a:lnTo>
                    <a:pt x="585" y="2998"/>
                  </a:lnTo>
                  <a:lnTo>
                    <a:pt x="585" y="2998"/>
                  </a:lnTo>
                  <a:lnTo>
                    <a:pt x="594" y="2997"/>
                  </a:lnTo>
                  <a:lnTo>
                    <a:pt x="603" y="2995"/>
                  </a:lnTo>
                  <a:lnTo>
                    <a:pt x="612" y="2997"/>
                  </a:lnTo>
                  <a:lnTo>
                    <a:pt x="621" y="2998"/>
                  </a:lnTo>
                  <a:lnTo>
                    <a:pt x="628" y="3001"/>
                  </a:lnTo>
                  <a:lnTo>
                    <a:pt x="637" y="3006"/>
                  </a:lnTo>
                  <a:lnTo>
                    <a:pt x="643" y="3010"/>
                  </a:lnTo>
                  <a:lnTo>
                    <a:pt x="649" y="3016"/>
                  </a:lnTo>
                  <a:lnTo>
                    <a:pt x="696" y="3080"/>
                  </a:lnTo>
                  <a:lnTo>
                    <a:pt x="696" y="3080"/>
                  </a:lnTo>
                  <a:lnTo>
                    <a:pt x="706" y="3095"/>
                  </a:lnTo>
                  <a:lnTo>
                    <a:pt x="718" y="3106"/>
                  </a:lnTo>
                  <a:lnTo>
                    <a:pt x="718" y="3106"/>
                  </a:lnTo>
                  <a:lnTo>
                    <a:pt x="730" y="3120"/>
                  </a:lnTo>
                  <a:lnTo>
                    <a:pt x="746" y="3137"/>
                  </a:lnTo>
                  <a:lnTo>
                    <a:pt x="746" y="3137"/>
                  </a:lnTo>
                  <a:lnTo>
                    <a:pt x="752" y="3145"/>
                  </a:lnTo>
                  <a:lnTo>
                    <a:pt x="755" y="3152"/>
                  </a:lnTo>
                  <a:lnTo>
                    <a:pt x="758" y="3161"/>
                  </a:lnTo>
                  <a:lnTo>
                    <a:pt x="760" y="3169"/>
                  </a:lnTo>
                  <a:lnTo>
                    <a:pt x="760" y="3177"/>
                  </a:lnTo>
                  <a:lnTo>
                    <a:pt x="758" y="3186"/>
                  </a:lnTo>
                  <a:lnTo>
                    <a:pt x="755" y="3195"/>
                  </a:lnTo>
                  <a:lnTo>
                    <a:pt x="752" y="3204"/>
                  </a:lnTo>
                  <a:lnTo>
                    <a:pt x="752" y="3204"/>
                  </a:lnTo>
                  <a:lnTo>
                    <a:pt x="729" y="3243"/>
                  </a:lnTo>
                  <a:lnTo>
                    <a:pt x="706" y="3281"/>
                  </a:lnTo>
                  <a:lnTo>
                    <a:pt x="681" y="3327"/>
                  </a:lnTo>
                  <a:lnTo>
                    <a:pt x="681" y="3327"/>
                  </a:lnTo>
                  <a:lnTo>
                    <a:pt x="656" y="3373"/>
                  </a:lnTo>
                  <a:lnTo>
                    <a:pt x="635" y="3414"/>
                  </a:lnTo>
                  <a:lnTo>
                    <a:pt x="616" y="3454"/>
                  </a:lnTo>
                  <a:lnTo>
                    <a:pt x="616" y="3454"/>
                  </a:lnTo>
                  <a:lnTo>
                    <a:pt x="615" y="3457"/>
                  </a:lnTo>
                  <a:lnTo>
                    <a:pt x="615" y="3461"/>
                  </a:lnTo>
                  <a:lnTo>
                    <a:pt x="616" y="3472"/>
                  </a:lnTo>
                  <a:lnTo>
                    <a:pt x="619" y="3481"/>
                  </a:lnTo>
                  <a:lnTo>
                    <a:pt x="625" y="3488"/>
                  </a:lnTo>
                  <a:lnTo>
                    <a:pt x="680" y="3538"/>
                  </a:lnTo>
                  <a:lnTo>
                    <a:pt x="711" y="3565"/>
                  </a:lnTo>
                  <a:lnTo>
                    <a:pt x="711" y="3565"/>
                  </a:lnTo>
                  <a:lnTo>
                    <a:pt x="721" y="3575"/>
                  </a:lnTo>
                  <a:lnTo>
                    <a:pt x="732" y="3583"/>
                  </a:lnTo>
                  <a:lnTo>
                    <a:pt x="742" y="3590"/>
                  </a:lnTo>
                  <a:lnTo>
                    <a:pt x="742" y="3590"/>
                  </a:lnTo>
                  <a:lnTo>
                    <a:pt x="751" y="3595"/>
                  </a:lnTo>
                  <a:lnTo>
                    <a:pt x="760" y="3598"/>
                  </a:lnTo>
                  <a:lnTo>
                    <a:pt x="770" y="3596"/>
                  </a:lnTo>
                  <a:lnTo>
                    <a:pt x="774" y="3595"/>
                  </a:lnTo>
                  <a:lnTo>
                    <a:pt x="779" y="3593"/>
                  </a:lnTo>
                  <a:lnTo>
                    <a:pt x="779" y="3593"/>
                  </a:lnTo>
                  <a:lnTo>
                    <a:pt x="816" y="3568"/>
                  </a:lnTo>
                  <a:lnTo>
                    <a:pt x="853" y="3541"/>
                  </a:lnTo>
                  <a:lnTo>
                    <a:pt x="894" y="3510"/>
                  </a:lnTo>
                  <a:lnTo>
                    <a:pt x="894" y="3510"/>
                  </a:lnTo>
                  <a:lnTo>
                    <a:pt x="971" y="3453"/>
                  </a:lnTo>
                  <a:lnTo>
                    <a:pt x="1007" y="3426"/>
                  </a:lnTo>
                  <a:lnTo>
                    <a:pt x="1007" y="3426"/>
                  </a:lnTo>
                  <a:lnTo>
                    <a:pt x="1013" y="3420"/>
                  </a:lnTo>
                  <a:lnTo>
                    <a:pt x="1020" y="3417"/>
                  </a:lnTo>
                  <a:lnTo>
                    <a:pt x="1029" y="3416"/>
                  </a:lnTo>
                  <a:lnTo>
                    <a:pt x="1036" y="3414"/>
                  </a:lnTo>
                  <a:lnTo>
                    <a:pt x="1045" y="3414"/>
                  </a:lnTo>
                  <a:lnTo>
                    <a:pt x="1054" y="3416"/>
                  </a:lnTo>
                  <a:lnTo>
                    <a:pt x="1061" y="3417"/>
                  </a:lnTo>
                  <a:lnTo>
                    <a:pt x="1070" y="3421"/>
                  </a:lnTo>
                  <a:lnTo>
                    <a:pt x="1205" y="3503"/>
                  </a:lnTo>
                  <a:lnTo>
                    <a:pt x="1205" y="3503"/>
                  </a:lnTo>
                  <a:lnTo>
                    <a:pt x="1212" y="3506"/>
                  </a:lnTo>
                  <a:lnTo>
                    <a:pt x="1218" y="3512"/>
                  </a:lnTo>
                  <a:lnTo>
                    <a:pt x="1223" y="3518"/>
                  </a:lnTo>
                  <a:lnTo>
                    <a:pt x="1227" y="3527"/>
                  </a:lnTo>
                  <a:lnTo>
                    <a:pt x="1230" y="3534"/>
                  </a:lnTo>
                  <a:lnTo>
                    <a:pt x="1233" y="3543"/>
                  </a:lnTo>
                  <a:lnTo>
                    <a:pt x="1233" y="3552"/>
                  </a:lnTo>
                  <a:lnTo>
                    <a:pt x="1233" y="3561"/>
                  </a:lnTo>
                  <a:lnTo>
                    <a:pt x="1233" y="3561"/>
                  </a:lnTo>
                  <a:lnTo>
                    <a:pt x="1224" y="3603"/>
                  </a:lnTo>
                  <a:lnTo>
                    <a:pt x="1209" y="3700"/>
                  </a:lnTo>
                  <a:lnTo>
                    <a:pt x="1209" y="3700"/>
                  </a:lnTo>
                  <a:lnTo>
                    <a:pt x="1202" y="3750"/>
                  </a:lnTo>
                  <a:lnTo>
                    <a:pt x="1196" y="3796"/>
                  </a:lnTo>
                  <a:lnTo>
                    <a:pt x="1192" y="3840"/>
                  </a:lnTo>
                  <a:lnTo>
                    <a:pt x="1192" y="3840"/>
                  </a:lnTo>
                  <a:lnTo>
                    <a:pt x="1192" y="3845"/>
                  </a:lnTo>
                  <a:lnTo>
                    <a:pt x="1193" y="3849"/>
                  </a:lnTo>
                  <a:lnTo>
                    <a:pt x="1197" y="3858"/>
                  </a:lnTo>
                  <a:lnTo>
                    <a:pt x="1203" y="3867"/>
                  </a:lnTo>
                  <a:lnTo>
                    <a:pt x="1211" y="3873"/>
                  </a:lnTo>
                  <a:lnTo>
                    <a:pt x="1220" y="3876"/>
                  </a:lnTo>
                  <a:lnTo>
                    <a:pt x="1220" y="3876"/>
                  </a:lnTo>
                  <a:lnTo>
                    <a:pt x="1233" y="3882"/>
                  </a:lnTo>
                  <a:lnTo>
                    <a:pt x="1357" y="3926"/>
                  </a:lnTo>
                  <a:lnTo>
                    <a:pt x="1357" y="3926"/>
                  </a:lnTo>
                  <a:lnTo>
                    <a:pt x="1366" y="3927"/>
                  </a:lnTo>
                  <a:lnTo>
                    <a:pt x="1376" y="3926"/>
                  </a:lnTo>
                  <a:lnTo>
                    <a:pt x="1385" y="3923"/>
                  </a:lnTo>
                  <a:lnTo>
                    <a:pt x="1388" y="3920"/>
                  </a:lnTo>
                  <a:lnTo>
                    <a:pt x="1391" y="3917"/>
                  </a:lnTo>
                  <a:lnTo>
                    <a:pt x="1391" y="3917"/>
                  </a:lnTo>
                  <a:lnTo>
                    <a:pt x="1418" y="3882"/>
                  </a:lnTo>
                  <a:lnTo>
                    <a:pt x="1443" y="3845"/>
                  </a:lnTo>
                  <a:lnTo>
                    <a:pt x="1473" y="3800"/>
                  </a:lnTo>
                  <a:lnTo>
                    <a:pt x="1473" y="3800"/>
                  </a:lnTo>
                  <a:lnTo>
                    <a:pt x="1501" y="3757"/>
                  </a:lnTo>
                  <a:lnTo>
                    <a:pt x="1524" y="3719"/>
                  </a:lnTo>
                  <a:lnTo>
                    <a:pt x="1548" y="3680"/>
                  </a:lnTo>
                  <a:lnTo>
                    <a:pt x="1548" y="3680"/>
                  </a:lnTo>
                  <a:lnTo>
                    <a:pt x="1552" y="3673"/>
                  </a:lnTo>
                  <a:lnTo>
                    <a:pt x="1560" y="3667"/>
                  </a:lnTo>
                  <a:lnTo>
                    <a:pt x="1567" y="3661"/>
                  </a:lnTo>
                  <a:lnTo>
                    <a:pt x="1575" y="3657"/>
                  </a:lnTo>
                  <a:lnTo>
                    <a:pt x="1582" y="3654"/>
                  </a:lnTo>
                  <a:lnTo>
                    <a:pt x="1591" y="3652"/>
                  </a:lnTo>
                  <a:lnTo>
                    <a:pt x="1600" y="3652"/>
                  </a:lnTo>
                  <a:lnTo>
                    <a:pt x="1607" y="3654"/>
                  </a:lnTo>
                  <a:lnTo>
                    <a:pt x="1684" y="3671"/>
                  </a:lnTo>
                  <a:lnTo>
                    <a:pt x="1761" y="3683"/>
                  </a:lnTo>
                  <a:lnTo>
                    <a:pt x="1761" y="3683"/>
                  </a:lnTo>
                  <a:lnTo>
                    <a:pt x="1768" y="3685"/>
                  </a:lnTo>
                  <a:lnTo>
                    <a:pt x="1777" y="3688"/>
                  </a:lnTo>
                  <a:lnTo>
                    <a:pt x="1785" y="3692"/>
                  </a:lnTo>
                  <a:lnTo>
                    <a:pt x="1791" y="3698"/>
                  </a:lnTo>
                  <a:lnTo>
                    <a:pt x="1796" y="3706"/>
                  </a:lnTo>
                  <a:lnTo>
                    <a:pt x="1801" y="3713"/>
                  </a:lnTo>
                  <a:lnTo>
                    <a:pt x="1804" y="3722"/>
                  </a:lnTo>
                  <a:lnTo>
                    <a:pt x="1807" y="3729"/>
                  </a:lnTo>
                  <a:lnTo>
                    <a:pt x="1807" y="3729"/>
                  </a:lnTo>
                  <a:lnTo>
                    <a:pt x="1814" y="3774"/>
                  </a:lnTo>
                  <a:lnTo>
                    <a:pt x="1822" y="3819"/>
                  </a:lnTo>
                  <a:lnTo>
                    <a:pt x="1832" y="3870"/>
                  </a:lnTo>
                  <a:lnTo>
                    <a:pt x="1832" y="3870"/>
                  </a:lnTo>
                  <a:lnTo>
                    <a:pt x="1842" y="3921"/>
                  </a:lnTo>
                  <a:lnTo>
                    <a:pt x="1853" y="3966"/>
                  </a:lnTo>
                  <a:lnTo>
                    <a:pt x="1864" y="4009"/>
                  </a:lnTo>
                  <a:lnTo>
                    <a:pt x="1864" y="4009"/>
                  </a:lnTo>
                  <a:lnTo>
                    <a:pt x="1866" y="4012"/>
                  </a:lnTo>
                  <a:lnTo>
                    <a:pt x="1867" y="4016"/>
                  </a:lnTo>
                  <a:lnTo>
                    <a:pt x="1875" y="4022"/>
                  </a:lnTo>
                  <a:lnTo>
                    <a:pt x="1884" y="4026"/>
                  </a:lnTo>
                  <a:lnTo>
                    <a:pt x="1893" y="4029"/>
                  </a:lnTo>
                  <a:lnTo>
                    <a:pt x="1967" y="4032"/>
                  </a:lnTo>
                  <a:lnTo>
                    <a:pt x="2008" y="4034"/>
                  </a:lnTo>
                  <a:lnTo>
                    <a:pt x="2008" y="4034"/>
                  </a:lnTo>
                  <a:lnTo>
                    <a:pt x="2023" y="4034"/>
                  </a:lnTo>
                  <a:lnTo>
                    <a:pt x="2035" y="4034"/>
                  </a:lnTo>
                  <a:lnTo>
                    <a:pt x="2046" y="4032"/>
                  </a:lnTo>
                  <a:lnTo>
                    <a:pt x="2046" y="4032"/>
                  </a:lnTo>
                  <a:lnTo>
                    <a:pt x="2057" y="4031"/>
                  </a:lnTo>
                  <a:lnTo>
                    <a:pt x="2066" y="4026"/>
                  </a:lnTo>
                  <a:lnTo>
                    <a:pt x="2073" y="4019"/>
                  </a:lnTo>
                  <a:lnTo>
                    <a:pt x="2076" y="4015"/>
                  </a:lnTo>
                  <a:lnTo>
                    <a:pt x="2077" y="4012"/>
                  </a:lnTo>
                  <a:lnTo>
                    <a:pt x="2077" y="4012"/>
                  </a:lnTo>
                  <a:lnTo>
                    <a:pt x="2089" y="3967"/>
                  </a:lnTo>
                  <a:lnTo>
                    <a:pt x="2114" y="3874"/>
                  </a:lnTo>
                  <a:lnTo>
                    <a:pt x="2114" y="3874"/>
                  </a:lnTo>
                  <a:lnTo>
                    <a:pt x="2135" y="3779"/>
                  </a:lnTo>
                  <a:lnTo>
                    <a:pt x="2144" y="3737"/>
                  </a:lnTo>
                  <a:lnTo>
                    <a:pt x="2144" y="3737"/>
                  </a:lnTo>
                  <a:lnTo>
                    <a:pt x="2147" y="3728"/>
                  </a:lnTo>
                  <a:lnTo>
                    <a:pt x="2150" y="3720"/>
                  </a:lnTo>
                  <a:lnTo>
                    <a:pt x="2156" y="3713"/>
                  </a:lnTo>
                  <a:lnTo>
                    <a:pt x="2160" y="3707"/>
                  </a:lnTo>
                  <a:lnTo>
                    <a:pt x="2168" y="3701"/>
                  </a:lnTo>
                  <a:lnTo>
                    <a:pt x="2175" y="3697"/>
                  </a:lnTo>
                  <a:lnTo>
                    <a:pt x="2182" y="3694"/>
                  </a:lnTo>
                  <a:lnTo>
                    <a:pt x="2191" y="3692"/>
                  </a:lnTo>
                  <a:lnTo>
                    <a:pt x="2347" y="3667"/>
                  </a:lnTo>
                  <a:lnTo>
                    <a:pt x="2347" y="3667"/>
                  </a:lnTo>
                  <a:lnTo>
                    <a:pt x="2354" y="3666"/>
                  </a:lnTo>
                  <a:lnTo>
                    <a:pt x="2363" y="3667"/>
                  </a:lnTo>
                  <a:lnTo>
                    <a:pt x="2370" y="3669"/>
                  </a:lnTo>
                  <a:lnTo>
                    <a:pt x="2379" y="3671"/>
                  </a:lnTo>
                  <a:lnTo>
                    <a:pt x="2387" y="3676"/>
                  </a:lnTo>
                  <a:lnTo>
                    <a:pt x="2394" y="3682"/>
                  </a:lnTo>
                  <a:lnTo>
                    <a:pt x="2400" y="3688"/>
                  </a:lnTo>
                  <a:lnTo>
                    <a:pt x="2404" y="3695"/>
                  </a:lnTo>
                  <a:lnTo>
                    <a:pt x="2404" y="3695"/>
                  </a:lnTo>
                  <a:lnTo>
                    <a:pt x="2426" y="3734"/>
                  </a:lnTo>
                  <a:lnTo>
                    <a:pt x="2475" y="3815"/>
                  </a:lnTo>
                  <a:lnTo>
                    <a:pt x="2475" y="3815"/>
                  </a:lnTo>
                  <a:lnTo>
                    <a:pt x="2503" y="3859"/>
                  </a:lnTo>
                  <a:lnTo>
                    <a:pt x="2529" y="3898"/>
                  </a:lnTo>
                  <a:lnTo>
                    <a:pt x="2554" y="3935"/>
                  </a:lnTo>
                  <a:lnTo>
                    <a:pt x="2554" y="3935"/>
                  </a:lnTo>
                  <a:lnTo>
                    <a:pt x="2557" y="3938"/>
                  </a:lnTo>
                  <a:lnTo>
                    <a:pt x="2560" y="3941"/>
                  </a:lnTo>
                  <a:lnTo>
                    <a:pt x="2568" y="3945"/>
                  </a:lnTo>
                  <a:lnTo>
                    <a:pt x="2579" y="3948"/>
                  </a:lnTo>
                  <a:lnTo>
                    <a:pt x="2589" y="3947"/>
                  </a:lnTo>
                  <a:lnTo>
                    <a:pt x="2589" y="3947"/>
                  </a:lnTo>
                  <a:lnTo>
                    <a:pt x="2611" y="3941"/>
                  </a:lnTo>
                  <a:lnTo>
                    <a:pt x="2734" y="3895"/>
                  </a:lnTo>
                  <a:lnTo>
                    <a:pt x="2734" y="3895"/>
                  </a:lnTo>
                  <a:lnTo>
                    <a:pt x="2743" y="3890"/>
                  </a:lnTo>
                  <a:lnTo>
                    <a:pt x="2750" y="3883"/>
                  </a:lnTo>
                  <a:lnTo>
                    <a:pt x="2755" y="3874"/>
                  </a:lnTo>
                  <a:lnTo>
                    <a:pt x="2755" y="3870"/>
                  </a:lnTo>
                  <a:lnTo>
                    <a:pt x="2756" y="3865"/>
                  </a:lnTo>
                  <a:lnTo>
                    <a:pt x="2752" y="3822"/>
                  </a:lnTo>
                  <a:lnTo>
                    <a:pt x="2741" y="3723"/>
                  </a:lnTo>
                  <a:lnTo>
                    <a:pt x="2741" y="3723"/>
                  </a:lnTo>
                  <a:lnTo>
                    <a:pt x="2730" y="3627"/>
                  </a:lnTo>
                  <a:lnTo>
                    <a:pt x="2722" y="3583"/>
                  </a:lnTo>
                  <a:lnTo>
                    <a:pt x="2722" y="3583"/>
                  </a:lnTo>
                  <a:lnTo>
                    <a:pt x="2722" y="3574"/>
                  </a:lnTo>
                  <a:lnTo>
                    <a:pt x="2722" y="3565"/>
                  </a:lnTo>
                  <a:lnTo>
                    <a:pt x="2725" y="3556"/>
                  </a:lnTo>
                  <a:lnTo>
                    <a:pt x="2728" y="3549"/>
                  </a:lnTo>
                  <a:lnTo>
                    <a:pt x="2733" y="3541"/>
                  </a:lnTo>
                  <a:lnTo>
                    <a:pt x="2739" y="3534"/>
                  </a:lnTo>
                  <a:lnTo>
                    <a:pt x="2744" y="3528"/>
                  </a:lnTo>
                  <a:lnTo>
                    <a:pt x="2752" y="3525"/>
                  </a:lnTo>
                  <a:lnTo>
                    <a:pt x="2774" y="3513"/>
                  </a:lnTo>
                  <a:lnTo>
                    <a:pt x="2774" y="3513"/>
                  </a:lnTo>
                  <a:lnTo>
                    <a:pt x="2787" y="3507"/>
                  </a:lnTo>
                  <a:lnTo>
                    <a:pt x="2787" y="3507"/>
                  </a:lnTo>
                  <a:lnTo>
                    <a:pt x="2804" y="3500"/>
                  </a:lnTo>
                  <a:lnTo>
                    <a:pt x="2820" y="3490"/>
                  </a:lnTo>
                  <a:lnTo>
                    <a:pt x="2888" y="3448"/>
                  </a:lnTo>
                  <a:lnTo>
                    <a:pt x="2888" y="3448"/>
                  </a:lnTo>
                  <a:lnTo>
                    <a:pt x="2895" y="3445"/>
                  </a:lnTo>
                  <a:lnTo>
                    <a:pt x="2904" y="3442"/>
                  </a:lnTo>
                  <a:lnTo>
                    <a:pt x="2912" y="3442"/>
                  </a:lnTo>
                  <a:lnTo>
                    <a:pt x="2920" y="3442"/>
                  </a:lnTo>
                  <a:lnTo>
                    <a:pt x="2929" y="3444"/>
                  </a:lnTo>
                  <a:lnTo>
                    <a:pt x="2938" y="3447"/>
                  </a:lnTo>
                  <a:lnTo>
                    <a:pt x="2946" y="3451"/>
                  </a:lnTo>
                  <a:lnTo>
                    <a:pt x="2953" y="3456"/>
                  </a:lnTo>
                  <a:lnTo>
                    <a:pt x="2953" y="3456"/>
                  </a:lnTo>
                  <a:lnTo>
                    <a:pt x="2988" y="3485"/>
                  </a:lnTo>
                  <a:lnTo>
                    <a:pt x="3022" y="3515"/>
                  </a:lnTo>
                  <a:lnTo>
                    <a:pt x="3062" y="3546"/>
                  </a:lnTo>
                  <a:lnTo>
                    <a:pt x="3062" y="3546"/>
                  </a:lnTo>
                  <a:lnTo>
                    <a:pt x="3139" y="3605"/>
                  </a:lnTo>
                  <a:lnTo>
                    <a:pt x="3175" y="3630"/>
                  </a:lnTo>
                  <a:lnTo>
                    <a:pt x="3175" y="3630"/>
                  </a:lnTo>
                  <a:lnTo>
                    <a:pt x="3179" y="3633"/>
                  </a:lnTo>
                  <a:lnTo>
                    <a:pt x="3184" y="3635"/>
                  </a:lnTo>
                  <a:lnTo>
                    <a:pt x="3193" y="3635"/>
                  </a:lnTo>
                  <a:lnTo>
                    <a:pt x="3203" y="3633"/>
                  </a:lnTo>
                  <a:lnTo>
                    <a:pt x="3212" y="3629"/>
                  </a:lnTo>
                  <a:lnTo>
                    <a:pt x="3271" y="3584"/>
                  </a:lnTo>
                  <a:lnTo>
                    <a:pt x="3280" y="3596"/>
                  </a:lnTo>
                  <a:lnTo>
                    <a:pt x="3274" y="3583"/>
                  </a:lnTo>
                  <a:lnTo>
                    <a:pt x="3274" y="3583"/>
                  </a:lnTo>
                  <a:lnTo>
                    <a:pt x="3295" y="3565"/>
                  </a:lnTo>
                  <a:lnTo>
                    <a:pt x="3332" y="3531"/>
                  </a:lnTo>
                  <a:lnTo>
                    <a:pt x="3332" y="3531"/>
                  </a:lnTo>
                  <a:lnTo>
                    <a:pt x="3337" y="3524"/>
                  </a:lnTo>
                  <a:lnTo>
                    <a:pt x="3342" y="3515"/>
                  </a:lnTo>
                  <a:lnTo>
                    <a:pt x="3343" y="3504"/>
                  </a:lnTo>
                  <a:lnTo>
                    <a:pt x="3342" y="3500"/>
                  </a:lnTo>
                  <a:lnTo>
                    <a:pt x="3340" y="3495"/>
                  </a:lnTo>
                  <a:lnTo>
                    <a:pt x="3340" y="3495"/>
                  </a:lnTo>
                  <a:lnTo>
                    <a:pt x="3323" y="3456"/>
                  </a:lnTo>
                  <a:lnTo>
                    <a:pt x="3281" y="3368"/>
                  </a:lnTo>
                  <a:lnTo>
                    <a:pt x="3281" y="3368"/>
                  </a:lnTo>
                  <a:lnTo>
                    <a:pt x="3252" y="3309"/>
                  </a:lnTo>
                  <a:lnTo>
                    <a:pt x="3218" y="3245"/>
                  </a:lnTo>
                  <a:lnTo>
                    <a:pt x="3213" y="3238"/>
                  </a:lnTo>
                  <a:lnTo>
                    <a:pt x="3213" y="3238"/>
                  </a:lnTo>
                  <a:lnTo>
                    <a:pt x="3213" y="3238"/>
                  </a:lnTo>
                  <a:lnTo>
                    <a:pt x="3212" y="3231"/>
                  </a:lnTo>
                  <a:lnTo>
                    <a:pt x="3210" y="3222"/>
                  </a:lnTo>
                  <a:lnTo>
                    <a:pt x="3209" y="3214"/>
                  </a:lnTo>
                  <a:lnTo>
                    <a:pt x="3210" y="3206"/>
                  </a:lnTo>
                  <a:lnTo>
                    <a:pt x="3212" y="3198"/>
                  </a:lnTo>
                  <a:lnTo>
                    <a:pt x="3215" y="3191"/>
                  </a:lnTo>
                  <a:lnTo>
                    <a:pt x="3218" y="3183"/>
                  </a:lnTo>
                  <a:lnTo>
                    <a:pt x="3222" y="3177"/>
                  </a:lnTo>
                  <a:lnTo>
                    <a:pt x="3222" y="3177"/>
                  </a:lnTo>
                  <a:lnTo>
                    <a:pt x="3278" y="3117"/>
                  </a:lnTo>
                  <a:lnTo>
                    <a:pt x="3317" y="3071"/>
                  </a:lnTo>
                  <a:lnTo>
                    <a:pt x="3317" y="3071"/>
                  </a:lnTo>
                  <a:lnTo>
                    <a:pt x="3324" y="3061"/>
                  </a:lnTo>
                  <a:lnTo>
                    <a:pt x="3324" y="3061"/>
                  </a:lnTo>
                  <a:lnTo>
                    <a:pt x="3330" y="3053"/>
                  </a:lnTo>
                  <a:lnTo>
                    <a:pt x="3337" y="3049"/>
                  </a:lnTo>
                  <a:lnTo>
                    <a:pt x="3345" y="3044"/>
                  </a:lnTo>
                  <a:lnTo>
                    <a:pt x="3352" y="3041"/>
                  </a:lnTo>
                  <a:lnTo>
                    <a:pt x="3361" y="3040"/>
                  </a:lnTo>
                  <a:lnTo>
                    <a:pt x="3370" y="3040"/>
                  </a:lnTo>
                  <a:lnTo>
                    <a:pt x="3379" y="3041"/>
                  </a:lnTo>
                  <a:lnTo>
                    <a:pt x="3388" y="3043"/>
                  </a:lnTo>
                  <a:lnTo>
                    <a:pt x="3388" y="3043"/>
                  </a:lnTo>
                  <a:lnTo>
                    <a:pt x="3429" y="3059"/>
                  </a:lnTo>
                  <a:lnTo>
                    <a:pt x="3472" y="3074"/>
                  </a:lnTo>
                  <a:lnTo>
                    <a:pt x="3521" y="3090"/>
                  </a:lnTo>
                  <a:lnTo>
                    <a:pt x="3521" y="3090"/>
                  </a:lnTo>
                  <a:lnTo>
                    <a:pt x="3614" y="3120"/>
                  </a:lnTo>
                  <a:lnTo>
                    <a:pt x="3658" y="3133"/>
                  </a:lnTo>
                  <a:lnTo>
                    <a:pt x="3658" y="3133"/>
                  </a:lnTo>
                  <a:lnTo>
                    <a:pt x="3663" y="3135"/>
                  </a:lnTo>
                  <a:lnTo>
                    <a:pt x="3667" y="3135"/>
                  </a:lnTo>
                  <a:lnTo>
                    <a:pt x="3676" y="3132"/>
                  </a:lnTo>
                  <a:lnTo>
                    <a:pt x="3685" y="3127"/>
                  </a:lnTo>
                  <a:lnTo>
                    <a:pt x="3691" y="3120"/>
                  </a:lnTo>
                  <a:lnTo>
                    <a:pt x="3771" y="2985"/>
                  </a:lnTo>
                  <a:lnTo>
                    <a:pt x="3771" y="2985"/>
                  </a:lnTo>
                  <a:lnTo>
                    <a:pt x="3774" y="2981"/>
                  </a:lnTo>
                  <a:lnTo>
                    <a:pt x="3775" y="2976"/>
                  </a:lnTo>
                  <a:lnTo>
                    <a:pt x="3775" y="2966"/>
                  </a:lnTo>
                  <a:lnTo>
                    <a:pt x="3772" y="2957"/>
                  </a:lnTo>
                  <a:lnTo>
                    <a:pt x="3768" y="2950"/>
                  </a:lnTo>
                  <a:lnTo>
                    <a:pt x="3768" y="2950"/>
                  </a:lnTo>
                  <a:lnTo>
                    <a:pt x="3735" y="2917"/>
                  </a:lnTo>
                  <a:lnTo>
                    <a:pt x="3703" y="2885"/>
                  </a:lnTo>
                  <a:lnTo>
                    <a:pt x="3666" y="2849"/>
                  </a:lnTo>
                  <a:lnTo>
                    <a:pt x="3666" y="2849"/>
                  </a:lnTo>
                  <a:lnTo>
                    <a:pt x="3627" y="2814"/>
                  </a:lnTo>
                  <a:lnTo>
                    <a:pt x="3595" y="2782"/>
                  </a:lnTo>
                  <a:lnTo>
                    <a:pt x="3561" y="2754"/>
                  </a:lnTo>
                  <a:lnTo>
                    <a:pt x="3561" y="2754"/>
                  </a:lnTo>
                  <a:lnTo>
                    <a:pt x="3555" y="2747"/>
                  </a:lnTo>
                  <a:lnTo>
                    <a:pt x="3550" y="2740"/>
                  </a:lnTo>
                  <a:lnTo>
                    <a:pt x="3546" y="2732"/>
                  </a:lnTo>
                  <a:lnTo>
                    <a:pt x="3543" y="2723"/>
                  </a:lnTo>
                  <a:lnTo>
                    <a:pt x="3542" y="2714"/>
                  </a:lnTo>
                  <a:lnTo>
                    <a:pt x="3542" y="2707"/>
                  </a:lnTo>
                  <a:lnTo>
                    <a:pt x="3543" y="2698"/>
                  </a:lnTo>
                  <a:lnTo>
                    <a:pt x="3546" y="2691"/>
                  </a:lnTo>
                  <a:lnTo>
                    <a:pt x="3556" y="2669"/>
                  </a:lnTo>
                  <a:lnTo>
                    <a:pt x="3556" y="2669"/>
                  </a:lnTo>
                  <a:lnTo>
                    <a:pt x="3568" y="2639"/>
                  </a:lnTo>
                  <a:lnTo>
                    <a:pt x="3601" y="2544"/>
                  </a:lnTo>
                  <a:lnTo>
                    <a:pt x="3601" y="2544"/>
                  </a:lnTo>
                  <a:lnTo>
                    <a:pt x="3605" y="2537"/>
                  </a:lnTo>
                  <a:lnTo>
                    <a:pt x="3610" y="2530"/>
                  </a:lnTo>
                  <a:lnTo>
                    <a:pt x="3616" y="2524"/>
                  </a:lnTo>
                  <a:lnTo>
                    <a:pt x="3623" y="2519"/>
                  </a:lnTo>
                  <a:lnTo>
                    <a:pt x="3630" y="2515"/>
                  </a:lnTo>
                  <a:lnTo>
                    <a:pt x="3639" y="2510"/>
                  </a:lnTo>
                  <a:lnTo>
                    <a:pt x="3647" y="2509"/>
                  </a:lnTo>
                  <a:lnTo>
                    <a:pt x="3655" y="2509"/>
                  </a:lnTo>
                  <a:lnTo>
                    <a:pt x="3655" y="2509"/>
                  </a:lnTo>
                  <a:lnTo>
                    <a:pt x="3657" y="2509"/>
                  </a:lnTo>
                  <a:lnTo>
                    <a:pt x="3700" y="2509"/>
                  </a:lnTo>
                  <a:lnTo>
                    <a:pt x="3796" y="2506"/>
                  </a:lnTo>
                  <a:lnTo>
                    <a:pt x="3796" y="2506"/>
                  </a:lnTo>
                  <a:lnTo>
                    <a:pt x="3892" y="2501"/>
                  </a:lnTo>
                  <a:lnTo>
                    <a:pt x="3938" y="2498"/>
                  </a:lnTo>
                  <a:lnTo>
                    <a:pt x="3938" y="2498"/>
                  </a:lnTo>
                  <a:lnTo>
                    <a:pt x="3942" y="2498"/>
                  </a:lnTo>
                  <a:lnTo>
                    <a:pt x="3945" y="2497"/>
                  </a:lnTo>
                  <a:lnTo>
                    <a:pt x="3954" y="2491"/>
                  </a:lnTo>
                  <a:lnTo>
                    <a:pt x="3960" y="2484"/>
                  </a:lnTo>
                  <a:lnTo>
                    <a:pt x="3965" y="2473"/>
                  </a:lnTo>
                  <a:lnTo>
                    <a:pt x="3982" y="2402"/>
                  </a:lnTo>
                  <a:lnTo>
                    <a:pt x="3994" y="2322"/>
                  </a:lnTo>
                  <a:lnTo>
                    <a:pt x="3994" y="2322"/>
                  </a:lnTo>
                  <a:lnTo>
                    <a:pt x="3993" y="2312"/>
                  </a:lnTo>
                  <a:lnTo>
                    <a:pt x="3990" y="2303"/>
                  </a:lnTo>
                  <a:lnTo>
                    <a:pt x="3985" y="2294"/>
                  </a:lnTo>
                  <a:lnTo>
                    <a:pt x="3982" y="2291"/>
                  </a:lnTo>
                  <a:lnTo>
                    <a:pt x="3978" y="2290"/>
                  </a:lnTo>
                  <a:lnTo>
                    <a:pt x="3978" y="2290"/>
                  </a:lnTo>
                  <a:lnTo>
                    <a:pt x="3938" y="2269"/>
                  </a:lnTo>
                  <a:lnTo>
                    <a:pt x="3851" y="2229"/>
                  </a:lnTo>
                  <a:lnTo>
                    <a:pt x="3721" y="2176"/>
                  </a:lnTo>
                  <a:lnTo>
                    <a:pt x="3721" y="2176"/>
                  </a:lnTo>
                  <a:lnTo>
                    <a:pt x="3712" y="2172"/>
                  </a:lnTo>
                  <a:lnTo>
                    <a:pt x="3704" y="2167"/>
                  </a:lnTo>
                  <a:lnTo>
                    <a:pt x="3698" y="2161"/>
                  </a:lnTo>
                  <a:lnTo>
                    <a:pt x="3692" y="2154"/>
                  </a:lnTo>
                  <a:lnTo>
                    <a:pt x="3688" y="2146"/>
                  </a:lnTo>
                  <a:lnTo>
                    <a:pt x="3685" y="2139"/>
                  </a:lnTo>
                  <a:lnTo>
                    <a:pt x="3684" y="2130"/>
                  </a:lnTo>
                  <a:lnTo>
                    <a:pt x="3682" y="2123"/>
                  </a:lnTo>
                  <a:lnTo>
                    <a:pt x="3682" y="2123"/>
                  </a:lnTo>
                  <a:lnTo>
                    <a:pt x="3687" y="2040"/>
                  </a:lnTo>
                  <a:lnTo>
                    <a:pt x="3687" y="1979"/>
                  </a:lnTo>
                  <a:lnTo>
                    <a:pt x="3687" y="1979"/>
                  </a:lnTo>
                  <a:lnTo>
                    <a:pt x="3685" y="1966"/>
                  </a:lnTo>
                  <a:lnTo>
                    <a:pt x="3685" y="1966"/>
                  </a:lnTo>
                  <a:lnTo>
                    <a:pt x="3685" y="1957"/>
                  </a:lnTo>
                  <a:lnTo>
                    <a:pt x="3688" y="1950"/>
                  </a:lnTo>
                  <a:lnTo>
                    <a:pt x="3691" y="1941"/>
                  </a:lnTo>
                  <a:lnTo>
                    <a:pt x="3695" y="1933"/>
                  </a:lnTo>
                  <a:lnTo>
                    <a:pt x="3701" y="1928"/>
                  </a:lnTo>
                  <a:lnTo>
                    <a:pt x="3707" y="1922"/>
                  </a:lnTo>
                  <a:lnTo>
                    <a:pt x="3715" y="1916"/>
                  </a:lnTo>
                  <a:lnTo>
                    <a:pt x="3723" y="1913"/>
                  </a:lnTo>
                  <a:lnTo>
                    <a:pt x="3723" y="1913"/>
                  </a:lnTo>
                  <a:close/>
                  <a:moveTo>
                    <a:pt x="2002" y="2396"/>
                  </a:moveTo>
                  <a:lnTo>
                    <a:pt x="2002" y="2396"/>
                  </a:lnTo>
                  <a:lnTo>
                    <a:pt x="1983" y="2395"/>
                  </a:lnTo>
                  <a:lnTo>
                    <a:pt x="1964" y="2393"/>
                  </a:lnTo>
                  <a:lnTo>
                    <a:pt x="1944" y="2392"/>
                  </a:lnTo>
                  <a:lnTo>
                    <a:pt x="1927" y="2388"/>
                  </a:lnTo>
                  <a:lnTo>
                    <a:pt x="1907" y="2385"/>
                  </a:lnTo>
                  <a:lnTo>
                    <a:pt x="1890" y="2379"/>
                  </a:lnTo>
                  <a:lnTo>
                    <a:pt x="1872" y="2373"/>
                  </a:lnTo>
                  <a:lnTo>
                    <a:pt x="1856" y="2367"/>
                  </a:lnTo>
                  <a:lnTo>
                    <a:pt x="1838" y="2358"/>
                  </a:lnTo>
                  <a:lnTo>
                    <a:pt x="1822" y="2351"/>
                  </a:lnTo>
                  <a:lnTo>
                    <a:pt x="1791" y="2331"/>
                  </a:lnTo>
                  <a:lnTo>
                    <a:pt x="1761" y="2309"/>
                  </a:lnTo>
                  <a:lnTo>
                    <a:pt x="1734" y="2285"/>
                  </a:lnTo>
                  <a:lnTo>
                    <a:pt x="1711" y="2257"/>
                  </a:lnTo>
                  <a:lnTo>
                    <a:pt x="1688" y="2229"/>
                  </a:lnTo>
                  <a:lnTo>
                    <a:pt x="1669" y="2198"/>
                  </a:lnTo>
                  <a:lnTo>
                    <a:pt x="1662" y="2182"/>
                  </a:lnTo>
                  <a:lnTo>
                    <a:pt x="1653" y="2164"/>
                  </a:lnTo>
                  <a:lnTo>
                    <a:pt x="1647" y="2148"/>
                  </a:lnTo>
                  <a:lnTo>
                    <a:pt x="1641" y="2130"/>
                  </a:lnTo>
                  <a:lnTo>
                    <a:pt x="1635" y="2112"/>
                  </a:lnTo>
                  <a:lnTo>
                    <a:pt x="1631" y="2093"/>
                  </a:lnTo>
                  <a:lnTo>
                    <a:pt x="1628" y="2075"/>
                  </a:lnTo>
                  <a:lnTo>
                    <a:pt x="1626" y="2056"/>
                  </a:lnTo>
                  <a:lnTo>
                    <a:pt x="1625" y="2037"/>
                  </a:lnTo>
                  <a:lnTo>
                    <a:pt x="1623" y="2018"/>
                  </a:lnTo>
                  <a:lnTo>
                    <a:pt x="1623" y="2018"/>
                  </a:lnTo>
                  <a:lnTo>
                    <a:pt x="1625" y="1997"/>
                  </a:lnTo>
                  <a:lnTo>
                    <a:pt x="1626" y="1978"/>
                  </a:lnTo>
                  <a:lnTo>
                    <a:pt x="1628" y="1960"/>
                  </a:lnTo>
                  <a:lnTo>
                    <a:pt x="1631" y="1941"/>
                  </a:lnTo>
                  <a:lnTo>
                    <a:pt x="1635" y="1923"/>
                  </a:lnTo>
                  <a:lnTo>
                    <a:pt x="1641" y="1904"/>
                  </a:lnTo>
                  <a:lnTo>
                    <a:pt x="1647" y="1888"/>
                  </a:lnTo>
                  <a:lnTo>
                    <a:pt x="1653" y="1870"/>
                  </a:lnTo>
                  <a:lnTo>
                    <a:pt x="1662" y="1854"/>
                  </a:lnTo>
                  <a:lnTo>
                    <a:pt x="1669" y="1837"/>
                  </a:lnTo>
                  <a:lnTo>
                    <a:pt x="1688" y="1805"/>
                  </a:lnTo>
                  <a:lnTo>
                    <a:pt x="1711" y="1777"/>
                  </a:lnTo>
                  <a:lnTo>
                    <a:pt x="1734" y="1750"/>
                  </a:lnTo>
                  <a:lnTo>
                    <a:pt x="1761" y="1725"/>
                  </a:lnTo>
                  <a:lnTo>
                    <a:pt x="1791" y="1703"/>
                  </a:lnTo>
                  <a:lnTo>
                    <a:pt x="1822" y="1683"/>
                  </a:lnTo>
                  <a:lnTo>
                    <a:pt x="1838" y="1676"/>
                  </a:lnTo>
                  <a:lnTo>
                    <a:pt x="1856" y="1669"/>
                  </a:lnTo>
                  <a:lnTo>
                    <a:pt x="1872" y="1661"/>
                  </a:lnTo>
                  <a:lnTo>
                    <a:pt x="1890" y="1655"/>
                  </a:lnTo>
                  <a:lnTo>
                    <a:pt x="1907" y="1651"/>
                  </a:lnTo>
                  <a:lnTo>
                    <a:pt x="1927" y="1646"/>
                  </a:lnTo>
                  <a:lnTo>
                    <a:pt x="1944" y="1644"/>
                  </a:lnTo>
                  <a:lnTo>
                    <a:pt x="1964" y="1641"/>
                  </a:lnTo>
                  <a:lnTo>
                    <a:pt x="1983" y="1639"/>
                  </a:lnTo>
                  <a:lnTo>
                    <a:pt x="2002" y="1639"/>
                  </a:lnTo>
                  <a:lnTo>
                    <a:pt x="2002" y="1639"/>
                  </a:lnTo>
                  <a:lnTo>
                    <a:pt x="2021" y="1639"/>
                  </a:lnTo>
                  <a:lnTo>
                    <a:pt x="2040" y="1641"/>
                  </a:lnTo>
                  <a:lnTo>
                    <a:pt x="2060" y="1644"/>
                  </a:lnTo>
                  <a:lnTo>
                    <a:pt x="2079" y="1646"/>
                  </a:lnTo>
                  <a:lnTo>
                    <a:pt x="2097" y="1651"/>
                  </a:lnTo>
                  <a:lnTo>
                    <a:pt x="2114" y="1655"/>
                  </a:lnTo>
                  <a:lnTo>
                    <a:pt x="2132" y="1661"/>
                  </a:lnTo>
                  <a:lnTo>
                    <a:pt x="2150" y="1669"/>
                  </a:lnTo>
                  <a:lnTo>
                    <a:pt x="2166" y="1676"/>
                  </a:lnTo>
                  <a:lnTo>
                    <a:pt x="2182" y="1683"/>
                  </a:lnTo>
                  <a:lnTo>
                    <a:pt x="2213" y="1703"/>
                  </a:lnTo>
                  <a:lnTo>
                    <a:pt x="2243" y="1725"/>
                  </a:lnTo>
                  <a:lnTo>
                    <a:pt x="2270" y="1750"/>
                  </a:lnTo>
                  <a:lnTo>
                    <a:pt x="2295" y="1777"/>
                  </a:lnTo>
                  <a:lnTo>
                    <a:pt x="2317" y="1805"/>
                  </a:lnTo>
                  <a:lnTo>
                    <a:pt x="2335" y="1837"/>
                  </a:lnTo>
                  <a:lnTo>
                    <a:pt x="2344" y="1854"/>
                  </a:lnTo>
                  <a:lnTo>
                    <a:pt x="2351" y="1870"/>
                  </a:lnTo>
                  <a:lnTo>
                    <a:pt x="2358" y="1888"/>
                  </a:lnTo>
                  <a:lnTo>
                    <a:pt x="2364" y="1904"/>
                  </a:lnTo>
                  <a:lnTo>
                    <a:pt x="2369" y="1923"/>
                  </a:lnTo>
                  <a:lnTo>
                    <a:pt x="2373" y="1941"/>
                  </a:lnTo>
                  <a:lnTo>
                    <a:pt x="2376" y="1960"/>
                  </a:lnTo>
                  <a:lnTo>
                    <a:pt x="2379" y="1978"/>
                  </a:lnTo>
                  <a:lnTo>
                    <a:pt x="2381" y="1997"/>
                  </a:lnTo>
                  <a:lnTo>
                    <a:pt x="2381" y="2018"/>
                  </a:lnTo>
                  <a:lnTo>
                    <a:pt x="2381" y="2018"/>
                  </a:lnTo>
                  <a:lnTo>
                    <a:pt x="2381" y="2037"/>
                  </a:lnTo>
                  <a:lnTo>
                    <a:pt x="2379" y="2056"/>
                  </a:lnTo>
                  <a:lnTo>
                    <a:pt x="2376" y="2075"/>
                  </a:lnTo>
                  <a:lnTo>
                    <a:pt x="2373" y="2093"/>
                  </a:lnTo>
                  <a:lnTo>
                    <a:pt x="2369" y="2112"/>
                  </a:lnTo>
                  <a:lnTo>
                    <a:pt x="2364" y="2130"/>
                  </a:lnTo>
                  <a:lnTo>
                    <a:pt x="2358" y="2148"/>
                  </a:lnTo>
                  <a:lnTo>
                    <a:pt x="2351" y="2164"/>
                  </a:lnTo>
                  <a:lnTo>
                    <a:pt x="2344" y="2182"/>
                  </a:lnTo>
                  <a:lnTo>
                    <a:pt x="2335" y="2198"/>
                  </a:lnTo>
                  <a:lnTo>
                    <a:pt x="2317" y="2229"/>
                  </a:lnTo>
                  <a:lnTo>
                    <a:pt x="2295" y="2257"/>
                  </a:lnTo>
                  <a:lnTo>
                    <a:pt x="2270" y="2285"/>
                  </a:lnTo>
                  <a:lnTo>
                    <a:pt x="2243" y="2309"/>
                  </a:lnTo>
                  <a:lnTo>
                    <a:pt x="2213" y="2331"/>
                  </a:lnTo>
                  <a:lnTo>
                    <a:pt x="2182" y="2351"/>
                  </a:lnTo>
                  <a:lnTo>
                    <a:pt x="2166" y="2358"/>
                  </a:lnTo>
                  <a:lnTo>
                    <a:pt x="2150" y="2367"/>
                  </a:lnTo>
                  <a:lnTo>
                    <a:pt x="2132" y="2373"/>
                  </a:lnTo>
                  <a:lnTo>
                    <a:pt x="2114" y="2379"/>
                  </a:lnTo>
                  <a:lnTo>
                    <a:pt x="2097" y="2385"/>
                  </a:lnTo>
                  <a:lnTo>
                    <a:pt x="2079" y="2388"/>
                  </a:lnTo>
                  <a:lnTo>
                    <a:pt x="2060" y="2392"/>
                  </a:lnTo>
                  <a:lnTo>
                    <a:pt x="2040" y="2393"/>
                  </a:lnTo>
                  <a:lnTo>
                    <a:pt x="2021" y="2395"/>
                  </a:lnTo>
                  <a:lnTo>
                    <a:pt x="2002" y="2396"/>
                  </a:lnTo>
                  <a:lnTo>
                    <a:pt x="2002" y="2396"/>
                  </a:lnTo>
                  <a:close/>
                </a:path>
              </a:pathLst>
            </a:custGeom>
            <a:solidFill>
              <a:srgbClr val="F0E4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5" name="Freeform 7"/>
            <p:cNvSpPr>
              <a:spLocks/>
            </p:cNvSpPr>
            <p:nvPr/>
          </p:nvSpPr>
          <p:spPr bwMode="auto">
            <a:xfrm>
              <a:off x="6627686" y="2867154"/>
              <a:ext cx="1424114" cy="56537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56" name="Group 1755">
            <a:extLst>
              <a:ext uri="{C183D7F6-B498-43B3-948B-1728B52AA6E4}">
                <adec:decorative xmlns:adec="http://schemas.microsoft.com/office/drawing/2017/decorative" val="1"/>
              </a:ext>
            </a:extLst>
          </p:cNvPr>
          <p:cNvGrpSpPr/>
          <p:nvPr/>
        </p:nvGrpSpPr>
        <p:grpSpPr>
          <a:xfrm>
            <a:off x="9157349" y="2233012"/>
            <a:ext cx="1104442" cy="1124077"/>
            <a:chOff x="8010734" y="1725146"/>
            <a:chExt cx="1243863" cy="1265976"/>
          </a:xfrm>
        </p:grpSpPr>
        <p:sp>
          <p:nvSpPr>
            <p:cNvPr id="1757" name="Freeform 7"/>
            <p:cNvSpPr>
              <a:spLocks noEditPoints="1"/>
            </p:cNvSpPr>
            <p:nvPr/>
          </p:nvSpPr>
          <p:spPr bwMode="auto">
            <a:xfrm rot="21246557">
              <a:off x="8010734" y="172514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00B050"/>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8" name="Freeform 7"/>
            <p:cNvSpPr>
              <a:spLocks/>
            </p:cNvSpPr>
            <p:nvPr/>
          </p:nvSpPr>
          <p:spPr bwMode="auto">
            <a:xfrm flipH="1">
              <a:off x="8252729" y="19666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62" name="Group 1761">
            <a:extLst>
              <a:ext uri="{C183D7F6-B498-43B3-948B-1728B52AA6E4}">
                <adec:decorative xmlns:adec="http://schemas.microsoft.com/office/drawing/2017/decorative" val="1"/>
              </a:ext>
            </a:extLst>
          </p:cNvPr>
          <p:cNvGrpSpPr/>
          <p:nvPr/>
        </p:nvGrpSpPr>
        <p:grpSpPr>
          <a:xfrm rot="21324378">
            <a:off x="8385116" y="1570429"/>
            <a:ext cx="1104442" cy="1178974"/>
            <a:chOff x="8855994" y="2447440"/>
            <a:chExt cx="1243863" cy="1265976"/>
          </a:xfrm>
        </p:grpSpPr>
        <p:sp>
          <p:nvSpPr>
            <p:cNvPr id="1763" name="Freeform 7"/>
            <p:cNvSpPr>
              <a:spLocks noEditPoints="1"/>
            </p:cNvSpPr>
            <p:nvPr/>
          </p:nvSpPr>
          <p:spPr bwMode="auto">
            <a:xfrm rot="396618">
              <a:off x="8855994" y="2447440"/>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5E8CFF"/>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64" name="Freeform 7"/>
            <p:cNvSpPr>
              <a:spLocks/>
            </p:cNvSpPr>
            <p:nvPr/>
          </p:nvSpPr>
          <p:spPr bwMode="auto">
            <a:xfrm>
              <a:off x="9116330" y="26778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1765" name="Right Arrow 1764">
            <a:extLst>
              <a:ext uri="{C183D7F6-B498-43B3-948B-1728B52AA6E4}">
                <adec:decorative xmlns:adec="http://schemas.microsoft.com/office/drawing/2017/decorative" val="1"/>
              </a:ext>
            </a:extLst>
          </p:cNvPr>
          <p:cNvSpPr/>
          <p:nvPr/>
        </p:nvSpPr>
        <p:spPr>
          <a:xfrm rot="2509007">
            <a:off x="5506846" y="1055194"/>
            <a:ext cx="994697" cy="301620"/>
          </a:xfrm>
          <a:prstGeom prst="rightArrow">
            <a:avLst>
              <a:gd name="adj1" fmla="val 50000"/>
              <a:gd name="adj2" fmla="val 33176"/>
            </a:avLst>
          </a:prstGeom>
          <a:solidFill>
            <a:srgbClr val="FFFFFF">
              <a:alpha val="65490"/>
            </a:srgbClr>
          </a:solidFill>
          <a:ln w="9525">
            <a:solidFill>
              <a:schemeClr val="tx1"/>
            </a:solidFill>
            <a:miter lim="800000"/>
            <a:headEnd/>
            <a:tailEnd/>
          </a:ln>
        </p:spPr>
        <p:txBody>
          <a:bodyPr wrap="none" anchor="ctr"/>
          <a:lstStyle/>
          <a:p>
            <a:endParaRPr lang="en-US" dirty="0">
              <a:solidFill>
                <a:schemeClr val="tx1"/>
              </a:solidFill>
            </a:endParaRPr>
          </a:p>
        </p:txBody>
      </p:sp>
      <p:sp>
        <p:nvSpPr>
          <p:cNvPr id="1766" name="Right Arrow 1765">
            <a:extLst>
              <a:ext uri="{C183D7F6-B498-43B3-948B-1728B52AA6E4}">
                <adec:decorative xmlns:adec="http://schemas.microsoft.com/office/drawing/2017/decorative" val="1"/>
              </a:ext>
            </a:extLst>
          </p:cNvPr>
          <p:cNvSpPr/>
          <p:nvPr/>
        </p:nvSpPr>
        <p:spPr>
          <a:xfrm rot="13323668">
            <a:off x="6210582" y="3204684"/>
            <a:ext cx="1063909" cy="301620"/>
          </a:xfrm>
          <a:prstGeom prst="rightArrow">
            <a:avLst>
              <a:gd name="adj1" fmla="val 50000"/>
              <a:gd name="adj2" fmla="val 33176"/>
            </a:avLst>
          </a:prstGeom>
          <a:solidFill>
            <a:srgbClr val="FFFFFF"/>
          </a:solidFill>
          <a:ln w="9525">
            <a:solidFill>
              <a:schemeClr val="tx1"/>
            </a:solidFill>
            <a:miter lim="800000"/>
            <a:headEnd/>
            <a:tailEnd/>
          </a:ln>
        </p:spPr>
        <p:txBody>
          <a:bodyPr wrap="none" anchor="ctr"/>
          <a:lstStyle/>
          <a:p>
            <a:endParaRPr lang="en-US" dirty="0">
              <a:solidFill>
                <a:schemeClr val="tx1"/>
              </a:solidFill>
            </a:endParaRPr>
          </a:p>
        </p:txBody>
      </p:sp>
      <p:sp>
        <p:nvSpPr>
          <p:cNvPr id="1772" name="Rounded Rectangle 1771">
            <a:extLst>
              <a:ext uri="{C183D7F6-B498-43B3-948B-1728B52AA6E4}">
                <adec:decorative xmlns:adec="http://schemas.microsoft.com/office/drawing/2017/decorative" val="1"/>
              </a:ext>
            </a:extLst>
          </p:cNvPr>
          <p:cNvSpPr/>
          <p:nvPr/>
        </p:nvSpPr>
        <p:spPr>
          <a:xfrm rot="2553289">
            <a:off x="4563199" y="2235697"/>
            <a:ext cx="3987243" cy="381000"/>
          </a:xfrm>
          <a:prstGeom prst="roundRect">
            <a:avLst>
              <a:gd name="adj" fmla="val 50000"/>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3" name="Oval 1772">
            <a:extLst>
              <a:ext uri="{C183D7F6-B498-43B3-948B-1728B52AA6E4}">
                <adec:decorative xmlns:adec="http://schemas.microsoft.com/office/drawing/2017/decorative" val="1"/>
              </a:ext>
            </a:extLst>
          </p:cNvPr>
          <p:cNvSpPr/>
          <p:nvPr/>
        </p:nvSpPr>
        <p:spPr>
          <a:xfrm>
            <a:off x="7653281" y="3405554"/>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 name="Group 3">
            <a:extLst>
              <a:ext uri="{C183D7F6-B498-43B3-948B-1728B52AA6E4}">
                <adec:decorative xmlns:adec="http://schemas.microsoft.com/office/drawing/2017/decorative" val="1"/>
              </a:ext>
            </a:extLst>
          </p:cNvPr>
          <p:cNvGrpSpPr/>
          <p:nvPr/>
        </p:nvGrpSpPr>
        <p:grpSpPr>
          <a:xfrm rot="21099772">
            <a:off x="8839960" y="4430385"/>
            <a:ext cx="1104442" cy="1124077"/>
            <a:chOff x="8997798" y="4210876"/>
            <a:chExt cx="1243863" cy="1265976"/>
          </a:xfrm>
        </p:grpSpPr>
        <p:sp>
          <p:nvSpPr>
            <p:cNvPr id="1760" name="Freeform 7"/>
            <p:cNvSpPr>
              <a:spLocks noEditPoints="1"/>
            </p:cNvSpPr>
            <p:nvPr/>
          </p:nvSpPr>
          <p:spPr bwMode="auto">
            <a:xfrm rot="21414773">
              <a:off x="8997798" y="421087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24D4E2"/>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33" name="Freeform 7"/>
            <p:cNvSpPr>
              <a:spLocks/>
            </p:cNvSpPr>
            <p:nvPr/>
          </p:nvSpPr>
          <p:spPr bwMode="auto">
            <a:xfrm>
              <a:off x="9249470" y="4471868"/>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38" name="Oval 37">
            <a:extLst>
              <a:ext uri="{C183D7F6-B498-43B3-948B-1728B52AA6E4}">
                <adec:decorative xmlns:adec="http://schemas.microsoft.com/office/drawing/2017/decorative" val="1"/>
              </a:ext>
            </a:extLst>
          </p:cNvPr>
          <p:cNvSpPr/>
          <p:nvPr/>
        </p:nvSpPr>
        <p:spPr>
          <a:xfrm>
            <a:off x="5003343" y="975342"/>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9" name="Rectangle 38"/>
          <p:cNvSpPr/>
          <p:nvPr/>
        </p:nvSpPr>
        <p:spPr>
          <a:xfrm>
            <a:off x="531812" y="860884"/>
            <a:ext cx="4162707" cy="617079"/>
          </a:xfrm>
          <a:prstGeom prst="rect">
            <a:avLst/>
          </a:prstGeom>
          <a:solidFill>
            <a:schemeClr val="bg1"/>
          </a:solid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One </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2" name="Rectangle 41"/>
          <p:cNvSpPr/>
          <p:nvPr/>
        </p:nvSpPr>
        <p:spPr>
          <a:xfrm>
            <a:off x="531812" y="1797163"/>
            <a:ext cx="4162707" cy="595199"/>
          </a:xfrm>
          <a:prstGeom prst="rect">
            <a:avLst/>
          </a:prstGeom>
          <a:solidFill>
            <a:schemeClr val="bg1"/>
          </a:solid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Two</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7" name="Rectangle 46"/>
          <p:cNvSpPr/>
          <p:nvPr/>
        </p:nvSpPr>
        <p:spPr>
          <a:xfrm>
            <a:off x="531812" y="2697162"/>
            <a:ext cx="4162707" cy="609600"/>
          </a:xfrm>
          <a:prstGeom prst="rect">
            <a:avLst/>
          </a:prstGeom>
          <a:solidFill>
            <a:schemeClr val="bg1"/>
          </a:solid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Three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8" name="Rectangle 47"/>
          <p:cNvSpPr/>
          <p:nvPr/>
        </p:nvSpPr>
        <p:spPr>
          <a:xfrm>
            <a:off x="531812" y="3611561"/>
            <a:ext cx="4162707" cy="609601"/>
          </a:xfrm>
          <a:prstGeom prst="rect">
            <a:avLst/>
          </a:prstGeom>
          <a:solidFill>
            <a:schemeClr val="bg1"/>
          </a:solid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Four</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9" name="Rectangle 48"/>
          <p:cNvSpPr/>
          <p:nvPr/>
        </p:nvSpPr>
        <p:spPr>
          <a:xfrm>
            <a:off x="531812" y="4525961"/>
            <a:ext cx="4162707" cy="609601"/>
          </a:xfrm>
          <a:prstGeom prst="rect">
            <a:avLst/>
          </a:prstGeom>
          <a:solidFill>
            <a:schemeClr val="bg1"/>
          </a:solid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Five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50" name="Rectangle 49"/>
          <p:cNvSpPr/>
          <p:nvPr/>
        </p:nvSpPr>
        <p:spPr>
          <a:xfrm>
            <a:off x="531812" y="5440361"/>
            <a:ext cx="4162707" cy="609601"/>
          </a:xfrm>
          <a:prstGeom prst="rect">
            <a:avLst/>
          </a:prstGeom>
          <a:solidFill>
            <a:schemeClr val="bg1"/>
          </a:solid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Six</a:t>
            </a:r>
          </a:p>
          <a:p>
            <a:pPr algn="ctr"/>
            <a:r>
              <a:rPr lang="en-US" sz="1200" dirty="0">
                <a:solidFill>
                  <a:schemeClr val="tx1">
                    <a:lumMod val="85000"/>
                    <a:lumOff val="15000"/>
                  </a:schemeClr>
                </a:solidFill>
                <a:latin typeface="Arial"/>
                <a:cs typeface="Arial"/>
              </a:rPr>
              <a:t>Your description here. Your content in this area, if needed. </a:t>
            </a:r>
          </a:p>
        </p:txBody>
      </p:sp>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500"/>
                                  </p:stCondLst>
                                  <p:childTnLst>
                                    <p:animMotion origin="layout" path="M 3.80828E-6 4.07407E-6 L 0.11174 0.18287 " pathEditMode="relative" rAng="0" ptsTypes="AA">
                                      <p:cBhvr>
                                        <p:cTn id="6" dur="2000" fill="hold"/>
                                        <p:tgtEl>
                                          <p:spTgt spid="1765"/>
                                        </p:tgtEl>
                                        <p:attrNameLst>
                                          <p:attrName>ppt_x</p:attrName>
                                          <p:attrName>ppt_y</p:attrName>
                                        </p:attrNameLst>
                                      </p:cBhvr>
                                      <p:rCtr x="5587" y="9144"/>
                                    </p:animMotion>
                                  </p:childTnLst>
                                </p:cTn>
                              </p:par>
                              <p:par>
                                <p:cTn id="7" presetID="0" presetClass="path" presetSubtype="0" accel="50000" decel="50000" fill="hold" grpId="0" nodeType="withEffect">
                                  <p:stCondLst>
                                    <p:cond delay="500"/>
                                  </p:stCondLst>
                                  <p:childTnLst>
                                    <p:animMotion origin="layout" path="M 1.16176E-6 -1.85185E-6 L -0.09925 -0.16342 " pathEditMode="relative" rAng="0" ptsTypes="AA">
                                      <p:cBhvr>
                                        <p:cTn id="8" dur="2000" fill="hold"/>
                                        <p:tgtEl>
                                          <p:spTgt spid="1766"/>
                                        </p:tgtEl>
                                        <p:attrNameLst>
                                          <p:attrName>ppt_x</p:attrName>
                                          <p:attrName>ppt_y</p:attrName>
                                        </p:attrNameLst>
                                      </p:cBhvr>
                                      <p:rCtr x="-4962" y="-8171"/>
                                    </p:animMotion>
                                  </p:childTnLst>
                                </p:cTn>
                              </p:par>
                              <p:par>
                                <p:cTn id="9" presetID="8" presetClass="emph" presetSubtype="0" accel="50000" decel="50000" fill="hold" nodeType="withEffect">
                                  <p:stCondLst>
                                    <p:cond delay="500"/>
                                  </p:stCondLst>
                                  <p:childTnLst>
                                    <p:animRot by="21600000">
                                      <p:cBhvr>
                                        <p:cTn id="10" dur="2000" fill="hold"/>
                                        <p:tgtEl>
                                          <p:spTgt spid="1746"/>
                                        </p:tgtEl>
                                        <p:attrNameLst>
                                          <p:attrName>r</p:attrName>
                                        </p:attrNameLst>
                                      </p:cBhvr>
                                    </p:animRot>
                                  </p:childTnLst>
                                </p:cTn>
                              </p:par>
                              <p:par>
                                <p:cTn id="11" presetID="8" presetClass="emph" presetSubtype="0" accel="50000" decel="50000" fill="hold" nodeType="withEffect">
                                  <p:stCondLst>
                                    <p:cond delay="500"/>
                                  </p:stCondLst>
                                  <p:childTnLst>
                                    <p:animRot by="21600000">
                                      <p:cBhvr>
                                        <p:cTn id="12" dur="2000" fill="hold"/>
                                        <p:tgtEl>
                                          <p:spTgt spid="1753"/>
                                        </p:tgtEl>
                                        <p:attrNameLst>
                                          <p:attrName>r</p:attrName>
                                        </p:attrNameLst>
                                      </p:cBhvr>
                                    </p:animRot>
                                  </p:childTnLst>
                                </p:cTn>
                              </p:par>
                              <p:par>
                                <p:cTn id="13" presetID="8" presetClass="emph" presetSubtype="0" accel="50000" decel="50000" fill="hold" nodeType="withEffect">
                                  <p:stCondLst>
                                    <p:cond delay="500"/>
                                  </p:stCondLst>
                                  <p:childTnLst>
                                    <p:animRot by="43200000">
                                      <p:cBhvr>
                                        <p:cTn id="14" dur="2000" fill="hold"/>
                                        <p:tgtEl>
                                          <p:spTgt spid="4"/>
                                        </p:tgtEl>
                                        <p:attrNameLst>
                                          <p:attrName>r</p:attrName>
                                        </p:attrNameLst>
                                      </p:cBhvr>
                                    </p:animRot>
                                  </p:childTnLst>
                                </p:cTn>
                              </p:par>
                              <p:par>
                                <p:cTn id="15" presetID="8" presetClass="emph" presetSubtype="0" accel="50000" decel="50000" fill="hold" grpId="0" nodeType="withEffect">
                                  <p:stCondLst>
                                    <p:cond delay="500"/>
                                  </p:stCondLst>
                                  <p:childTnLst>
                                    <p:animRot by="-43200000">
                                      <p:cBhvr>
                                        <p:cTn id="16" dur="2000" fill="hold"/>
                                        <p:tgtEl>
                                          <p:spTgt spid="1751"/>
                                        </p:tgtEl>
                                        <p:attrNameLst>
                                          <p:attrName>r</p:attrName>
                                        </p:attrNameLst>
                                      </p:cBhvr>
                                    </p:animRot>
                                  </p:childTnLst>
                                </p:cTn>
                              </p:par>
                              <p:par>
                                <p:cTn id="17" presetID="8" presetClass="emph" presetSubtype="0" accel="50000" decel="50000" fill="hold" nodeType="withEffect">
                                  <p:stCondLst>
                                    <p:cond delay="500"/>
                                  </p:stCondLst>
                                  <p:childTnLst>
                                    <p:animRot by="-43200000">
                                      <p:cBhvr>
                                        <p:cTn id="18" dur="2000" fill="hold"/>
                                        <p:tgtEl>
                                          <p:spTgt spid="1756"/>
                                        </p:tgtEl>
                                        <p:attrNameLst>
                                          <p:attrName>r</p:attrName>
                                        </p:attrNameLst>
                                      </p:cBhvr>
                                    </p:animRot>
                                  </p:childTnLst>
                                </p:cTn>
                              </p:par>
                              <p:par>
                                <p:cTn id="19" presetID="8" presetClass="emph" presetSubtype="0" accel="50000" decel="50000" fill="hold" nodeType="withEffect">
                                  <p:stCondLst>
                                    <p:cond delay="500"/>
                                  </p:stCondLst>
                                  <p:childTnLst>
                                    <p:animRot by="43200000">
                                      <p:cBhvr>
                                        <p:cTn id="20" dur="2000" fill="hold"/>
                                        <p:tgtEl>
                                          <p:spTgt spid="1762"/>
                                        </p:tgtEl>
                                        <p:attrNameLst>
                                          <p:attrName>r</p:attrName>
                                        </p:attrNameLst>
                                      </p:cBhvr>
                                    </p:animRot>
                                  </p:childTnLst>
                                </p:cTn>
                              </p:par>
                              <p:par>
                                <p:cTn id="21" presetID="8" presetClass="emph" presetSubtype="0" accel="50000" decel="50000" fill="hold" grpId="0" nodeType="withEffect">
                                  <p:stCondLst>
                                    <p:cond delay="500"/>
                                  </p:stCondLst>
                                  <p:childTnLst>
                                    <p:animRot by="-43200000">
                                      <p:cBhvr>
                                        <p:cTn id="22" dur="2000" fill="hold"/>
                                        <p:tgtEl>
                                          <p:spTgt spid="1750"/>
                                        </p:tgtEl>
                                        <p:attrNameLst>
                                          <p:attrName>r</p:attrName>
                                        </p:attrNameLst>
                                      </p:cBhvr>
                                    </p:animRot>
                                  </p:childTnLst>
                                </p:cTn>
                              </p:par>
                            </p:childTnLst>
                          </p:cTn>
                        </p:par>
                        <p:par>
                          <p:cTn id="23" fill="hold">
                            <p:stCondLst>
                              <p:cond delay="25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0-#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8" accel="50000" decel="5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0-#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0-#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par>
                                <p:cTn id="46" presetID="2" presetClass="entr" presetSubtype="8" accel="50000" decel="5000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0-#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0-#ppt_w/2"/>
                                          </p:val>
                                        </p:tav>
                                        <p:tav tm="100000">
                                          <p:val>
                                            <p:strVal val="#ppt_x"/>
                                          </p:val>
                                        </p:tav>
                                      </p:tavLst>
                                    </p:anim>
                                    <p:anim calcmode="lin" valueType="num">
                                      <p:cBhvr additive="base">
                                        <p:cTn id="54" dur="500" fill="hold"/>
                                        <p:tgtEl>
                                          <p:spTgt spid="44"/>
                                        </p:tgtEl>
                                        <p:attrNameLst>
                                          <p:attrName>ppt_y</p:attrName>
                                        </p:attrNameLst>
                                      </p:cBhvr>
                                      <p:tavLst>
                                        <p:tav tm="0">
                                          <p:val>
                                            <p:strVal val="#ppt_y"/>
                                          </p:val>
                                        </p:tav>
                                        <p:tav tm="100000">
                                          <p:val>
                                            <p:strVal val="#ppt_y"/>
                                          </p:val>
                                        </p:tav>
                                      </p:tavLst>
                                    </p:anim>
                                  </p:childTnLst>
                                </p:cTn>
                              </p:par>
                              <p:par>
                                <p:cTn id="55" presetID="2" presetClass="entr" presetSubtype="8" accel="50000" decel="5000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0-#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childTnLst>
                          </p:cTn>
                        </p:par>
                        <p:par>
                          <p:cTn id="59" fill="hold">
                            <p:stCondLst>
                              <p:cond delay="4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ppt_y"/>
                                          </p:val>
                                        </p:tav>
                                        <p:tav tm="100000">
                                          <p:val>
                                            <p:strVal val="#ppt_y"/>
                                          </p:val>
                                        </p:tav>
                                      </p:tavLst>
                                    </p:anim>
                                  </p:childTnLst>
                                </p:cTn>
                              </p:par>
                            </p:childTnLst>
                          </p:cTn>
                        </p:par>
                        <p:par>
                          <p:cTn id="68" fill="hold">
                            <p:stCondLst>
                              <p:cond delay="5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0-#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1" grpId="0" animBg="1"/>
      <p:bldP spid="40" grpId="0" animBg="1"/>
      <p:bldP spid="1750" grpId="0" animBg="1"/>
      <p:bldP spid="1751" grpId="0" animBg="1"/>
      <p:bldP spid="1765" grpId="0" animBg="1"/>
      <p:bldP spid="1766" grpId="0" animBg="1"/>
      <p:bldP spid="39" grpId="0" animBg="1"/>
      <p:bldP spid="42"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singer in studio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Rectangle 2">
            <a:extLst>
              <a:ext uri="{C183D7F6-B498-43B3-948B-1728B52AA6E4}">
                <adec:decorative xmlns:adec="http://schemas.microsoft.com/office/drawing/2017/decorative" val="1"/>
              </a:ext>
            </a:extLst>
          </p:cNvPr>
          <p:cNvSpPr/>
          <p:nvPr/>
        </p:nvSpPr>
        <p:spPr>
          <a:xfrm>
            <a:off x="959883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C183D7F6-B498-43B3-948B-1728B52AA6E4}">
                <adec:decorative xmlns:adec="http://schemas.microsoft.com/office/drawing/2017/decorative" val="1"/>
              </a:ext>
            </a:extLst>
          </p:cNvPr>
          <p:cNvSpPr/>
          <p:nvPr/>
        </p:nvSpPr>
        <p:spPr>
          <a:xfrm>
            <a:off x="7404812"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C183D7F6-B498-43B3-948B-1728B52AA6E4}">
                <adec:decorative xmlns:adec="http://schemas.microsoft.com/office/drawing/2017/decorative" val="1"/>
              </a:ext>
            </a:extLst>
          </p:cNvPr>
          <p:cNvSpPr/>
          <p:nvPr/>
        </p:nvSpPr>
        <p:spPr>
          <a:xfrm>
            <a:off x="5232843"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C183D7F6-B498-43B3-948B-1728B52AA6E4}">
                <adec:decorative xmlns:adec="http://schemas.microsoft.com/office/drawing/2017/decorative" val="1"/>
              </a:ext>
            </a:extLst>
          </p:cNvPr>
          <p:cNvSpPr/>
          <p:nvPr/>
        </p:nvSpPr>
        <p:spPr>
          <a:xfrm>
            <a:off x="3072731"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C183D7F6-B498-43B3-948B-1728B52AA6E4}">
                <adec:decorative xmlns:adec="http://schemas.microsoft.com/office/drawing/2017/decorative" val="1"/>
              </a:ext>
            </a:extLst>
          </p:cNvPr>
          <p:cNvSpPr/>
          <p:nvPr/>
        </p:nvSpPr>
        <p:spPr>
          <a:xfrm>
            <a:off x="87385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title"/>
          </p:nvPr>
        </p:nvSpPr>
        <p:spPr/>
        <p:txBody>
          <a:bodyPr/>
          <a:lstStyle/>
          <a:p>
            <a:r>
              <a:rPr lang="en-US" dirty="0"/>
              <a:t>Sample 2</a:t>
            </a:r>
          </a:p>
        </p:txBody>
      </p:sp>
      <p:grpSp>
        <p:nvGrpSpPr>
          <p:cNvPr id="140" name="Group 139" descr="Money Icon"/>
          <p:cNvGrpSpPr/>
          <p:nvPr/>
        </p:nvGrpSpPr>
        <p:grpSpPr>
          <a:xfrm>
            <a:off x="1195825" y="817466"/>
            <a:ext cx="911749" cy="911749"/>
            <a:chOff x="850900" y="1295400"/>
            <a:chExt cx="795130" cy="795130"/>
          </a:xfrm>
          <a:effectLst/>
        </p:grpSpPr>
        <p:sp>
          <p:nvSpPr>
            <p:cNvPr id="141" name="Oval 140">
              <a:extLst>
                <a:ext uri="{C183D7F6-B498-43B3-948B-1728B52AA6E4}">
                  <adec:decorative xmlns:adec="http://schemas.microsoft.com/office/drawing/2017/decorative" val="1"/>
                </a:ext>
              </a:extLst>
            </p:cNvPr>
            <p:cNvSpPr/>
            <p:nvPr/>
          </p:nvSpPr>
          <p:spPr>
            <a:xfrm>
              <a:off x="850900" y="1295400"/>
              <a:ext cx="795130" cy="79513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Freeform 9">
              <a:extLst>
                <a:ext uri="{C183D7F6-B498-43B3-948B-1728B52AA6E4}">
                  <adec:decorative xmlns:adec="http://schemas.microsoft.com/office/drawing/2017/decorative" val="1"/>
                </a:ext>
              </a:extLst>
            </p:cNvPr>
            <p:cNvSpPr>
              <a:spLocks/>
            </p:cNvSpPr>
            <p:nvPr/>
          </p:nvSpPr>
          <p:spPr bwMode="auto">
            <a:xfrm>
              <a:off x="1096655" y="1416477"/>
              <a:ext cx="303622" cy="552976"/>
            </a:xfrm>
            <a:custGeom>
              <a:avLst/>
              <a:gdLst/>
              <a:ahLst/>
              <a:cxnLst>
                <a:cxn ang="0">
                  <a:pos x="1773" y="2942"/>
                </a:cxn>
                <a:cxn ang="0">
                  <a:pos x="1854" y="2759"/>
                </a:cxn>
                <a:cxn ang="0">
                  <a:pos x="1896" y="2542"/>
                </a:cxn>
                <a:cxn ang="0">
                  <a:pos x="1901" y="2334"/>
                </a:cxn>
                <a:cxn ang="0">
                  <a:pos x="1863" y="2063"/>
                </a:cxn>
                <a:cxn ang="0">
                  <a:pos x="1792" y="1892"/>
                </a:cxn>
                <a:cxn ang="0">
                  <a:pos x="1679" y="1734"/>
                </a:cxn>
                <a:cxn ang="0">
                  <a:pos x="1549" y="1628"/>
                </a:cxn>
                <a:cxn ang="0">
                  <a:pos x="1259" y="1440"/>
                </a:cxn>
                <a:cxn ang="0">
                  <a:pos x="899" y="1208"/>
                </a:cxn>
                <a:cxn ang="0">
                  <a:pos x="817" y="1120"/>
                </a:cxn>
                <a:cxn ang="0">
                  <a:pos x="778" y="956"/>
                </a:cxn>
                <a:cxn ang="0">
                  <a:pos x="781" y="840"/>
                </a:cxn>
                <a:cxn ang="0">
                  <a:pos x="812" y="752"/>
                </a:cxn>
                <a:cxn ang="0">
                  <a:pos x="855" y="712"/>
                </a:cxn>
                <a:cxn ang="0">
                  <a:pos x="916" y="698"/>
                </a:cxn>
                <a:cxn ang="0">
                  <a:pos x="1001" y="722"/>
                </a:cxn>
                <a:cxn ang="0">
                  <a:pos x="1034" y="777"/>
                </a:cxn>
                <a:cxn ang="0">
                  <a:pos x="1053" y="931"/>
                </a:cxn>
                <a:cxn ang="0">
                  <a:pos x="1820" y="1066"/>
                </a:cxn>
                <a:cxn ang="0">
                  <a:pos x="1815" y="885"/>
                </a:cxn>
                <a:cxn ang="0">
                  <a:pos x="1778" y="707"/>
                </a:cxn>
                <a:cxn ang="0">
                  <a:pos x="1707" y="556"/>
                </a:cxn>
                <a:cxn ang="0">
                  <a:pos x="1625" y="455"/>
                </a:cxn>
                <a:cxn ang="0">
                  <a:pos x="1491" y="356"/>
                </a:cxn>
                <a:cxn ang="0">
                  <a:pos x="1323" y="285"/>
                </a:cxn>
                <a:cxn ang="0">
                  <a:pos x="1120" y="243"/>
                </a:cxn>
                <a:cxn ang="0">
                  <a:pos x="724" y="249"/>
                </a:cxn>
                <a:cxn ang="0">
                  <a:pos x="508" y="298"/>
                </a:cxn>
                <a:cxn ang="0">
                  <a:pos x="332" y="376"/>
                </a:cxn>
                <a:cxn ang="0">
                  <a:pos x="192" y="482"/>
                </a:cxn>
                <a:cxn ang="0">
                  <a:pos x="108" y="588"/>
                </a:cxn>
                <a:cxn ang="0">
                  <a:pos x="37" y="745"/>
                </a:cxn>
                <a:cxn ang="0">
                  <a:pos x="2" y="933"/>
                </a:cxn>
                <a:cxn ang="0">
                  <a:pos x="5" y="1130"/>
                </a:cxn>
                <a:cxn ang="0">
                  <a:pos x="69" y="1390"/>
                </a:cxn>
                <a:cxn ang="0">
                  <a:pos x="164" y="1565"/>
                </a:cxn>
                <a:cxn ang="0">
                  <a:pos x="307" y="1725"/>
                </a:cxn>
                <a:cxn ang="0">
                  <a:pos x="488" y="1857"/>
                </a:cxn>
                <a:cxn ang="0">
                  <a:pos x="874" y="2110"/>
                </a:cxn>
                <a:cxn ang="0">
                  <a:pos x="1006" y="2245"/>
                </a:cxn>
                <a:cxn ang="0">
                  <a:pos x="1033" y="2316"/>
                </a:cxn>
                <a:cxn ang="0">
                  <a:pos x="1058" y="2533"/>
                </a:cxn>
                <a:cxn ang="0">
                  <a:pos x="1058" y="2700"/>
                </a:cxn>
                <a:cxn ang="0">
                  <a:pos x="1031" y="2792"/>
                </a:cxn>
                <a:cxn ang="0">
                  <a:pos x="989" y="2837"/>
                </a:cxn>
                <a:cxn ang="0">
                  <a:pos x="908" y="2857"/>
                </a:cxn>
                <a:cxn ang="0">
                  <a:pos x="835" y="2839"/>
                </a:cxn>
                <a:cxn ang="0">
                  <a:pos x="795" y="2783"/>
                </a:cxn>
                <a:cxn ang="0">
                  <a:pos x="774" y="2599"/>
                </a:cxn>
                <a:cxn ang="0">
                  <a:pos x="10" y="2365"/>
                </a:cxn>
                <a:cxn ang="0">
                  <a:pos x="25" y="2599"/>
                </a:cxn>
                <a:cxn ang="0">
                  <a:pos x="83" y="2840"/>
                </a:cxn>
                <a:cxn ang="0">
                  <a:pos x="186" y="3021"/>
                </a:cxn>
                <a:cxn ang="0">
                  <a:pos x="297" y="3126"/>
                </a:cxn>
                <a:cxn ang="0">
                  <a:pos x="452" y="3222"/>
                </a:cxn>
                <a:cxn ang="0">
                  <a:pos x="623" y="3284"/>
                </a:cxn>
                <a:cxn ang="0">
                  <a:pos x="771" y="3638"/>
                </a:cxn>
                <a:cxn ang="0">
                  <a:pos x="1550" y="3397"/>
                </a:cxn>
                <a:cxn ang="0">
                  <a:pos x="1215" y="3304"/>
                </a:cxn>
                <a:cxn ang="0">
                  <a:pos x="1426" y="3239"/>
                </a:cxn>
                <a:cxn ang="0">
                  <a:pos x="1598" y="3139"/>
                </a:cxn>
                <a:cxn ang="0">
                  <a:pos x="1707" y="3034"/>
                </a:cxn>
              </a:cxnLst>
              <a:rect l="0" t="0" r="r" b="b"/>
              <a:pathLst>
                <a:path w="1903" h="4087">
                  <a:moveTo>
                    <a:pt x="1707" y="3034"/>
                  </a:moveTo>
                  <a:lnTo>
                    <a:pt x="1707" y="3034"/>
                  </a:lnTo>
                  <a:lnTo>
                    <a:pt x="1731" y="3004"/>
                  </a:lnTo>
                  <a:lnTo>
                    <a:pt x="1753" y="2974"/>
                  </a:lnTo>
                  <a:lnTo>
                    <a:pt x="1773" y="2942"/>
                  </a:lnTo>
                  <a:lnTo>
                    <a:pt x="1793" y="2908"/>
                  </a:lnTo>
                  <a:lnTo>
                    <a:pt x="1810" y="2872"/>
                  </a:lnTo>
                  <a:lnTo>
                    <a:pt x="1827" y="2835"/>
                  </a:lnTo>
                  <a:lnTo>
                    <a:pt x="1841" y="2798"/>
                  </a:lnTo>
                  <a:lnTo>
                    <a:pt x="1854" y="2759"/>
                  </a:lnTo>
                  <a:lnTo>
                    <a:pt x="1866" y="2719"/>
                  </a:lnTo>
                  <a:lnTo>
                    <a:pt x="1876" y="2677"/>
                  </a:lnTo>
                  <a:lnTo>
                    <a:pt x="1885" y="2633"/>
                  </a:lnTo>
                  <a:lnTo>
                    <a:pt x="1891" y="2589"/>
                  </a:lnTo>
                  <a:lnTo>
                    <a:pt x="1896" y="2542"/>
                  </a:lnTo>
                  <a:lnTo>
                    <a:pt x="1900" y="2495"/>
                  </a:lnTo>
                  <a:lnTo>
                    <a:pt x="1903" y="2446"/>
                  </a:lnTo>
                  <a:lnTo>
                    <a:pt x="1903" y="2397"/>
                  </a:lnTo>
                  <a:lnTo>
                    <a:pt x="1903" y="2397"/>
                  </a:lnTo>
                  <a:lnTo>
                    <a:pt x="1901" y="2334"/>
                  </a:lnTo>
                  <a:lnTo>
                    <a:pt x="1898" y="2275"/>
                  </a:lnTo>
                  <a:lnTo>
                    <a:pt x="1893" y="2218"/>
                  </a:lnTo>
                  <a:lnTo>
                    <a:pt x="1885" y="2164"/>
                  </a:lnTo>
                  <a:lnTo>
                    <a:pt x="1874" y="2112"/>
                  </a:lnTo>
                  <a:lnTo>
                    <a:pt x="1863" y="2063"/>
                  </a:lnTo>
                  <a:lnTo>
                    <a:pt x="1847" y="2016"/>
                  </a:lnTo>
                  <a:lnTo>
                    <a:pt x="1831" y="1972"/>
                  </a:lnTo>
                  <a:lnTo>
                    <a:pt x="1831" y="1972"/>
                  </a:lnTo>
                  <a:lnTo>
                    <a:pt x="1812" y="1931"/>
                  </a:lnTo>
                  <a:lnTo>
                    <a:pt x="1792" y="1892"/>
                  </a:lnTo>
                  <a:lnTo>
                    <a:pt x="1771" y="1855"/>
                  </a:lnTo>
                  <a:lnTo>
                    <a:pt x="1750" y="1822"/>
                  </a:lnTo>
                  <a:lnTo>
                    <a:pt x="1728" y="1790"/>
                  </a:lnTo>
                  <a:lnTo>
                    <a:pt x="1704" y="1761"/>
                  </a:lnTo>
                  <a:lnTo>
                    <a:pt x="1679" y="1734"/>
                  </a:lnTo>
                  <a:lnTo>
                    <a:pt x="1653" y="1709"/>
                  </a:lnTo>
                  <a:lnTo>
                    <a:pt x="1653" y="1709"/>
                  </a:lnTo>
                  <a:lnTo>
                    <a:pt x="1623" y="1685"/>
                  </a:lnTo>
                  <a:lnTo>
                    <a:pt x="1589" y="1658"/>
                  </a:lnTo>
                  <a:lnTo>
                    <a:pt x="1549" y="1628"/>
                  </a:lnTo>
                  <a:lnTo>
                    <a:pt x="1502" y="1596"/>
                  </a:lnTo>
                  <a:lnTo>
                    <a:pt x="1449" y="1560"/>
                  </a:lnTo>
                  <a:lnTo>
                    <a:pt x="1392" y="1523"/>
                  </a:lnTo>
                  <a:lnTo>
                    <a:pt x="1259" y="1440"/>
                  </a:lnTo>
                  <a:lnTo>
                    <a:pt x="1259" y="1440"/>
                  </a:lnTo>
                  <a:lnTo>
                    <a:pt x="1105" y="1346"/>
                  </a:lnTo>
                  <a:lnTo>
                    <a:pt x="1041" y="1305"/>
                  </a:lnTo>
                  <a:lnTo>
                    <a:pt x="985" y="1268"/>
                  </a:lnTo>
                  <a:lnTo>
                    <a:pt x="938" y="1235"/>
                  </a:lnTo>
                  <a:lnTo>
                    <a:pt x="899" y="1208"/>
                  </a:lnTo>
                  <a:lnTo>
                    <a:pt x="869" y="1182"/>
                  </a:lnTo>
                  <a:lnTo>
                    <a:pt x="849" y="1162"/>
                  </a:lnTo>
                  <a:lnTo>
                    <a:pt x="849" y="1162"/>
                  </a:lnTo>
                  <a:lnTo>
                    <a:pt x="832" y="1143"/>
                  </a:lnTo>
                  <a:lnTo>
                    <a:pt x="817" y="1120"/>
                  </a:lnTo>
                  <a:lnTo>
                    <a:pt x="805" y="1095"/>
                  </a:lnTo>
                  <a:lnTo>
                    <a:pt x="795" y="1064"/>
                  </a:lnTo>
                  <a:lnTo>
                    <a:pt x="786" y="1032"/>
                  </a:lnTo>
                  <a:lnTo>
                    <a:pt x="781" y="995"/>
                  </a:lnTo>
                  <a:lnTo>
                    <a:pt x="778" y="956"/>
                  </a:lnTo>
                  <a:lnTo>
                    <a:pt x="776" y="912"/>
                  </a:lnTo>
                  <a:lnTo>
                    <a:pt x="776" y="912"/>
                  </a:lnTo>
                  <a:lnTo>
                    <a:pt x="776" y="887"/>
                  </a:lnTo>
                  <a:lnTo>
                    <a:pt x="778" y="862"/>
                  </a:lnTo>
                  <a:lnTo>
                    <a:pt x="781" y="840"/>
                  </a:lnTo>
                  <a:lnTo>
                    <a:pt x="785" y="818"/>
                  </a:lnTo>
                  <a:lnTo>
                    <a:pt x="790" y="799"/>
                  </a:lnTo>
                  <a:lnTo>
                    <a:pt x="796" y="782"/>
                  </a:lnTo>
                  <a:lnTo>
                    <a:pt x="803" y="766"/>
                  </a:lnTo>
                  <a:lnTo>
                    <a:pt x="812" y="752"/>
                  </a:lnTo>
                  <a:lnTo>
                    <a:pt x="812" y="752"/>
                  </a:lnTo>
                  <a:lnTo>
                    <a:pt x="820" y="739"/>
                  </a:lnTo>
                  <a:lnTo>
                    <a:pt x="830" y="728"/>
                  </a:lnTo>
                  <a:lnTo>
                    <a:pt x="842" y="718"/>
                  </a:lnTo>
                  <a:lnTo>
                    <a:pt x="855" y="712"/>
                  </a:lnTo>
                  <a:lnTo>
                    <a:pt x="869" y="705"/>
                  </a:lnTo>
                  <a:lnTo>
                    <a:pt x="882" y="702"/>
                  </a:lnTo>
                  <a:lnTo>
                    <a:pt x="899" y="698"/>
                  </a:lnTo>
                  <a:lnTo>
                    <a:pt x="916" y="698"/>
                  </a:lnTo>
                  <a:lnTo>
                    <a:pt x="916" y="698"/>
                  </a:lnTo>
                  <a:lnTo>
                    <a:pt x="936" y="700"/>
                  </a:lnTo>
                  <a:lnTo>
                    <a:pt x="955" y="702"/>
                  </a:lnTo>
                  <a:lnTo>
                    <a:pt x="972" y="707"/>
                  </a:lnTo>
                  <a:lnTo>
                    <a:pt x="987" y="713"/>
                  </a:lnTo>
                  <a:lnTo>
                    <a:pt x="1001" y="722"/>
                  </a:lnTo>
                  <a:lnTo>
                    <a:pt x="1012" y="734"/>
                  </a:lnTo>
                  <a:lnTo>
                    <a:pt x="1021" y="745"/>
                  </a:lnTo>
                  <a:lnTo>
                    <a:pt x="1029" y="761"/>
                  </a:lnTo>
                  <a:lnTo>
                    <a:pt x="1029" y="761"/>
                  </a:lnTo>
                  <a:lnTo>
                    <a:pt x="1034" y="777"/>
                  </a:lnTo>
                  <a:lnTo>
                    <a:pt x="1039" y="799"/>
                  </a:lnTo>
                  <a:lnTo>
                    <a:pt x="1044" y="826"/>
                  </a:lnTo>
                  <a:lnTo>
                    <a:pt x="1048" y="857"/>
                  </a:lnTo>
                  <a:lnTo>
                    <a:pt x="1051" y="892"/>
                  </a:lnTo>
                  <a:lnTo>
                    <a:pt x="1053" y="931"/>
                  </a:lnTo>
                  <a:lnTo>
                    <a:pt x="1054" y="1024"/>
                  </a:lnTo>
                  <a:lnTo>
                    <a:pt x="1054" y="1150"/>
                  </a:lnTo>
                  <a:lnTo>
                    <a:pt x="1815" y="1150"/>
                  </a:lnTo>
                  <a:lnTo>
                    <a:pt x="1815" y="1150"/>
                  </a:lnTo>
                  <a:lnTo>
                    <a:pt x="1820" y="1066"/>
                  </a:lnTo>
                  <a:lnTo>
                    <a:pt x="1822" y="1007"/>
                  </a:lnTo>
                  <a:lnTo>
                    <a:pt x="1822" y="1007"/>
                  </a:lnTo>
                  <a:lnTo>
                    <a:pt x="1822" y="965"/>
                  </a:lnTo>
                  <a:lnTo>
                    <a:pt x="1819" y="924"/>
                  </a:lnTo>
                  <a:lnTo>
                    <a:pt x="1815" y="885"/>
                  </a:lnTo>
                  <a:lnTo>
                    <a:pt x="1812" y="847"/>
                  </a:lnTo>
                  <a:lnTo>
                    <a:pt x="1805" y="811"/>
                  </a:lnTo>
                  <a:lnTo>
                    <a:pt x="1797" y="774"/>
                  </a:lnTo>
                  <a:lnTo>
                    <a:pt x="1788" y="740"/>
                  </a:lnTo>
                  <a:lnTo>
                    <a:pt x="1778" y="707"/>
                  </a:lnTo>
                  <a:lnTo>
                    <a:pt x="1766" y="675"/>
                  </a:lnTo>
                  <a:lnTo>
                    <a:pt x="1755" y="642"/>
                  </a:lnTo>
                  <a:lnTo>
                    <a:pt x="1739" y="612"/>
                  </a:lnTo>
                  <a:lnTo>
                    <a:pt x="1724" y="583"/>
                  </a:lnTo>
                  <a:lnTo>
                    <a:pt x="1707" y="556"/>
                  </a:lnTo>
                  <a:lnTo>
                    <a:pt x="1689" y="529"/>
                  </a:lnTo>
                  <a:lnTo>
                    <a:pt x="1669" y="504"/>
                  </a:lnTo>
                  <a:lnTo>
                    <a:pt x="1647" y="479"/>
                  </a:lnTo>
                  <a:lnTo>
                    <a:pt x="1647" y="479"/>
                  </a:lnTo>
                  <a:lnTo>
                    <a:pt x="1625" y="455"/>
                  </a:lnTo>
                  <a:lnTo>
                    <a:pt x="1601" y="433"/>
                  </a:lnTo>
                  <a:lnTo>
                    <a:pt x="1576" y="413"/>
                  </a:lnTo>
                  <a:lnTo>
                    <a:pt x="1549" y="393"/>
                  </a:lnTo>
                  <a:lnTo>
                    <a:pt x="1520" y="374"/>
                  </a:lnTo>
                  <a:lnTo>
                    <a:pt x="1491" y="356"/>
                  </a:lnTo>
                  <a:lnTo>
                    <a:pt x="1461" y="341"/>
                  </a:lnTo>
                  <a:lnTo>
                    <a:pt x="1427" y="324"/>
                  </a:lnTo>
                  <a:lnTo>
                    <a:pt x="1395" y="310"/>
                  </a:lnTo>
                  <a:lnTo>
                    <a:pt x="1360" y="297"/>
                  </a:lnTo>
                  <a:lnTo>
                    <a:pt x="1323" y="285"/>
                  </a:lnTo>
                  <a:lnTo>
                    <a:pt x="1286" y="275"/>
                  </a:lnTo>
                  <a:lnTo>
                    <a:pt x="1247" y="265"/>
                  </a:lnTo>
                  <a:lnTo>
                    <a:pt x="1206" y="256"/>
                  </a:lnTo>
                  <a:lnTo>
                    <a:pt x="1164" y="249"/>
                  </a:lnTo>
                  <a:lnTo>
                    <a:pt x="1120" y="243"/>
                  </a:lnTo>
                  <a:lnTo>
                    <a:pt x="1120" y="0"/>
                  </a:lnTo>
                  <a:lnTo>
                    <a:pt x="771" y="0"/>
                  </a:lnTo>
                  <a:lnTo>
                    <a:pt x="771" y="243"/>
                  </a:lnTo>
                  <a:lnTo>
                    <a:pt x="771" y="243"/>
                  </a:lnTo>
                  <a:lnTo>
                    <a:pt x="724" y="249"/>
                  </a:lnTo>
                  <a:lnTo>
                    <a:pt x="677" y="256"/>
                  </a:lnTo>
                  <a:lnTo>
                    <a:pt x="633" y="265"/>
                  </a:lnTo>
                  <a:lnTo>
                    <a:pt x="591" y="275"/>
                  </a:lnTo>
                  <a:lnTo>
                    <a:pt x="548" y="285"/>
                  </a:lnTo>
                  <a:lnTo>
                    <a:pt x="508" y="298"/>
                  </a:lnTo>
                  <a:lnTo>
                    <a:pt x="471" y="310"/>
                  </a:lnTo>
                  <a:lnTo>
                    <a:pt x="434" y="325"/>
                  </a:lnTo>
                  <a:lnTo>
                    <a:pt x="398" y="341"/>
                  </a:lnTo>
                  <a:lnTo>
                    <a:pt x="365" y="357"/>
                  </a:lnTo>
                  <a:lnTo>
                    <a:pt x="332" y="376"/>
                  </a:lnTo>
                  <a:lnTo>
                    <a:pt x="300" y="395"/>
                  </a:lnTo>
                  <a:lnTo>
                    <a:pt x="272" y="415"/>
                  </a:lnTo>
                  <a:lnTo>
                    <a:pt x="243" y="435"/>
                  </a:lnTo>
                  <a:lnTo>
                    <a:pt x="218" y="459"/>
                  </a:lnTo>
                  <a:lnTo>
                    <a:pt x="192" y="482"/>
                  </a:lnTo>
                  <a:lnTo>
                    <a:pt x="192" y="482"/>
                  </a:lnTo>
                  <a:lnTo>
                    <a:pt x="169" y="506"/>
                  </a:lnTo>
                  <a:lnTo>
                    <a:pt x="147" y="533"/>
                  </a:lnTo>
                  <a:lnTo>
                    <a:pt x="127" y="560"/>
                  </a:lnTo>
                  <a:lnTo>
                    <a:pt x="108" y="588"/>
                  </a:lnTo>
                  <a:lnTo>
                    <a:pt x="91" y="617"/>
                  </a:lnTo>
                  <a:lnTo>
                    <a:pt x="74" y="648"/>
                  </a:lnTo>
                  <a:lnTo>
                    <a:pt x="61" y="680"/>
                  </a:lnTo>
                  <a:lnTo>
                    <a:pt x="47" y="712"/>
                  </a:lnTo>
                  <a:lnTo>
                    <a:pt x="37" y="745"/>
                  </a:lnTo>
                  <a:lnTo>
                    <a:pt x="27" y="781"/>
                  </a:lnTo>
                  <a:lnTo>
                    <a:pt x="19" y="818"/>
                  </a:lnTo>
                  <a:lnTo>
                    <a:pt x="12" y="855"/>
                  </a:lnTo>
                  <a:lnTo>
                    <a:pt x="7" y="894"/>
                  </a:lnTo>
                  <a:lnTo>
                    <a:pt x="2" y="933"/>
                  </a:lnTo>
                  <a:lnTo>
                    <a:pt x="0" y="973"/>
                  </a:lnTo>
                  <a:lnTo>
                    <a:pt x="0" y="1015"/>
                  </a:lnTo>
                  <a:lnTo>
                    <a:pt x="0" y="1015"/>
                  </a:lnTo>
                  <a:lnTo>
                    <a:pt x="0" y="1074"/>
                  </a:lnTo>
                  <a:lnTo>
                    <a:pt x="5" y="1130"/>
                  </a:lnTo>
                  <a:lnTo>
                    <a:pt x="12" y="1186"/>
                  </a:lnTo>
                  <a:lnTo>
                    <a:pt x="22" y="1240"/>
                  </a:lnTo>
                  <a:lnTo>
                    <a:pt x="36" y="1290"/>
                  </a:lnTo>
                  <a:lnTo>
                    <a:pt x="51" y="1341"/>
                  </a:lnTo>
                  <a:lnTo>
                    <a:pt x="69" y="1390"/>
                  </a:lnTo>
                  <a:lnTo>
                    <a:pt x="91" y="1437"/>
                  </a:lnTo>
                  <a:lnTo>
                    <a:pt x="91" y="1437"/>
                  </a:lnTo>
                  <a:lnTo>
                    <a:pt x="115" y="1483"/>
                  </a:lnTo>
                  <a:lnTo>
                    <a:pt x="138" y="1525"/>
                  </a:lnTo>
                  <a:lnTo>
                    <a:pt x="164" y="1565"/>
                  </a:lnTo>
                  <a:lnTo>
                    <a:pt x="191" y="1602"/>
                  </a:lnTo>
                  <a:lnTo>
                    <a:pt x="218" y="1638"/>
                  </a:lnTo>
                  <a:lnTo>
                    <a:pt x="246" y="1670"/>
                  </a:lnTo>
                  <a:lnTo>
                    <a:pt x="277" y="1698"/>
                  </a:lnTo>
                  <a:lnTo>
                    <a:pt x="307" y="1725"/>
                  </a:lnTo>
                  <a:lnTo>
                    <a:pt x="307" y="1725"/>
                  </a:lnTo>
                  <a:lnTo>
                    <a:pt x="343" y="1754"/>
                  </a:lnTo>
                  <a:lnTo>
                    <a:pt x="383" y="1784"/>
                  </a:lnTo>
                  <a:lnTo>
                    <a:pt x="432" y="1820"/>
                  </a:lnTo>
                  <a:lnTo>
                    <a:pt x="488" y="1857"/>
                  </a:lnTo>
                  <a:lnTo>
                    <a:pt x="619" y="1945"/>
                  </a:lnTo>
                  <a:lnTo>
                    <a:pt x="780" y="2046"/>
                  </a:lnTo>
                  <a:lnTo>
                    <a:pt x="780" y="2046"/>
                  </a:lnTo>
                  <a:lnTo>
                    <a:pt x="830" y="2078"/>
                  </a:lnTo>
                  <a:lnTo>
                    <a:pt x="874" y="2110"/>
                  </a:lnTo>
                  <a:lnTo>
                    <a:pt x="913" y="2140"/>
                  </a:lnTo>
                  <a:lnTo>
                    <a:pt x="945" y="2171"/>
                  </a:lnTo>
                  <a:lnTo>
                    <a:pt x="974" y="2201"/>
                  </a:lnTo>
                  <a:lnTo>
                    <a:pt x="995" y="2230"/>
                  </a:lnTo>
                  <a:lnTo>
                    <a:pt x="1006" y="2245"/>
                  </a:lnTo>
                  <a:lnTo>
                    <a:pt x="1012" y="2258"/>
                  </a:lnTo>
                  <a:lnTo>
                    <a:pt x="1019" y="2272"/>
                  </a:lnTo>
                  <a:lnTo>
                    <a:pt x="1024" y="2287"/>
                  </a:lnTo>
                  <a:lnTo>
                    <a:pt x="1024" y="2287"/>
                  </a:lnTo>
                  <a:lnTo>
                    <a:pt x="1033" y="2316"/>
                  </a:lnTo>
                  <a:lnTo>
                    <a:pt x="1041" y="2351"/>
                  </a:lnTo>
                  <a:lnTo>
                    <a:pt x="1046" y="2390"/>
                  </a:lnTo>
                  <a:lnTo>
                    <a:pt x="1051" y="2432"/>
                  </a:lnTo>
                  <a:lnTo>
                    <a:pt x="1056" y="2481"/>
                  </a:lnTo>
                  <a:lnTo>
                    <a:pt x="1058" y="2533"/>
                  </a:lnTo>
                  <a:lnTo>
                    <a:pt x="1060" y="2591"/>
                  </a:lnTo>
                  <a:lnTo>
                    <a:pt x="1061" y="2651"/>
                  </a:lnTo>
                  <a:lnTo>
                    <a:pt x="1061" y="2651"/>
                  </a:lnTo>
                  <a:lnTo>
                    <a:pt x="1060" y="2677"/>
                  </a:lnTo>
                  <a:lnTo>
                    <a:pt x="1058" y="2700"/>
                  </a:lnTo>
                  <a:lnTo>
                    <a:pt x="1054" y="2721"/>
                  </a:lnTo>
                  <a:lnTo>
                    <a:pt x="1051" y="2741"/>
                  </a:lnTo>
                  <a:lnTo>
                    <a:pt x="1046" y="2759"/>
                  </a:lnTo>
                  <a:lnTo>
                    <a:pt x="1039" y="2776"/>
                  </a:lnTo>
                  <a:lnTo>
                    <a:pt x="1031" y="2792"/>
                  </a:lnTo>
                  <a:lnTo>
                    <a:pt x="1022" y="2805"/>
                  </a:lnTo>
                  <a:lnTo>
                    <a:pt x="1022" y="2805"/>
                  </a:lnTo>
                  <a:lnTo>
                    <a:pt x="1012" y="2817"/>
                  </a:lnTo>
                  <a:lnTo>
                    <a:pt x="1002" y="2829"/>
                  </a:lnTo>
                  <a:lnTo>
                    <a:pt x="989" y="2837"/>
                  </a:lnTo>
                  <a:lnTo>
                    <a:pt x="975" y="2844"/>
                  </a:lnTo>
                  <a:lnTo>
                    <a:pt x="960" y="2851"/>
                  </a:lnTo>
                  <a:lnTo>
                    <a:pt x="945" y="2854"/>
                  </a:lnTo>
                  <a:lnTo>
                    <a:pt x="926" y="2856"/>
                  </a:lnTo>
                  <a:lnTo>
                    <a:pt x="908" y="2857"/>
                  </a:lnTo>
                  <a:lnTo>
                    <a:pt x="908" y="2857"/>
                  </a:lnTo>
                  <a:lnTo>
                    <a:pt x="886" y="2856"/>
                  </a:lnTo>
                  <a:lnTo>
                    <a:pt x="867" y="2852"/>
                  </a:lnTo>
                  <a:lnTo>
                    <a:pt x="850" y="2847"/>
                  </a:lnTo>
                  <a:lnTo>
                    <a:pt x="835" y="2839"/>
                  </a:lnTo>
                  <a:lnTo>
                    <a:pt x="822" y="2829"/>
                  </a:lnTo>
                  <a:lnTo>
                    <a:pt x="810" y="2815"/>
                  </a:lnTo>
                  <a:lnTo>
                    <a:pt x="801" y="2800"/>
                  </a:lnTo>
                  <a:lnTo>
                    <a:pt x="795" y="2783"/>
                  </a:lnTo>
                  <a:lnTo>
                    <a:pt x="795" y="2783"/>
                  </a:lnTo>
                  <a:lnTo>
                    <a:pt x="788" y="2761"/>
                  </a:lnTo>
                  <a:lnTo>
                    <a:pt x="785" y="2731"/>
                  </a:lnTo>
                  <a:lnTo>
                    <a:pt x="780" y="2695"/>
                  </a:lnTo>
                  <a:lnTo>
                    <a:pt x="776" y="2650"/>
                  </a:lnTo>
                  <a:lnTo>
                    <a:pt x="774" y="2599"/>
                  </a:lnTo>
                  <a:lnTo>
                    <a:pt x="773" y="2540"/>
                  </a:lnTo>
                  <a:lnTo>
                    <a:pt x="771" y="2402"/>
                  </a:lnTo>
                  <a:lnTo>
                    <a:pt x="771" y="2216"/>
                  </a:lnTo>
                  <a:lnTo>
                    <a:pt x="10" y="2216"/>
                  </a:lnTo>
                  <a:lnTo>
                    <a:pt x="10" y="2365"/>
                  </a:lnTo>
                  <a:lnTo>
                    <a:pt x="10" y="2365"/>
                  </a:lnTo>
                  <a:lnTo>
                    <a:pt x="12" y="2427"/>
                  </a:lnTo>
                  <a:lnTo>
                    <a:pt x="14" y="2486"/>
                  </a:lnTo>
                  <a:lnTo>
                    <a:pt x="19" y="2544"/>
                  </a:lnTo>
                  <a:lnTo>
                    <a:pt x="25" y="2599"/>
                  </a:lnTo>
                  <a:lnTo>
                    <a:pt x="34" y="2651"/>
                  </a:lnTo>
                  <a:lnTo>
                    <a:pt x="42" y="2702"/>
                  </a:lnTo>
                  <a:lnTo>
                    <a:pt x="54" y="2751"/>
                  </a:lnTo>
                  <a:lnTo>
                    <a:pt x="68" y="2797"/>
                  </a:lnTo>
                  <a:lnTo>
                    <a:pt x="83" y="2840"/>
                  </a:lnTo>
                  <a:lnTo>
                    <a:pt x="100" y="2881"/>
                  </a:lnTo>
                  <a:lnTo>
                    <a:pt x="118" y="2920"/>
                  </a:lnTo>
                  <a:lnTo>
                    <a:pt x="138" y="2955"/>
                  </a:lnTo>
                  <a:lnTo>
                    <a:pt x="160" y="2989"/>
                  </a:lnTo>
                  <a:lnTo>
                    <a:pt x="186" y="3021"/>
                  </a:lnTo>
                  <a:lnTo>
                    <a:pt x="211" y="3050"/>
                  </a:lnTo>
                  <a:lnTo>
                    <a:pt x="238" y="3077"/>
                  </a:lnTo>
                  <a:lnTo>
                    <a:pt x="238" y="3077"/>
                  </a:lnTo>
                  <a:lnTo>
                    <a:pt x="267" y="3102"/>
                  </a:lnTo>
                  <a:lnTo>
                    <a:pt x="297" y="3126"/>
                  </a:lnTo>
                  <a:lnTo>
                    <a:pt x="326" y="3147"/>
                  </a:lnTo>
                  <a:lnTo>
                    <a:pt x="358" y="3168"/>
                  </a:lnTo>
                  <a:lnTo>
                    <a:pt x="388" y="3186"/>
                  </a:lnTo>
                  <a:lnTo>
                    <a:pt x="420" y="3205"/>
                  </a:lnTo>
                  <a:lnTo>
                    <a:pt x="452" y="3222"/>
                  </a:lnTo>
                  <a:lnTo>
                    <a:pt x="486" y="3237"/>
                  </a:lnTo>
                  <a:lnTo>
                    <a:pt x="518" y="3250"/>
                  </a:lnTo>
                  <a:lnTo>
                    <a:pt x="553" y="3264"/>
                  </a:lnTo>
                  <a:lnTo>
                    <a:pt x="587" y="3274"/>
                  </a:lnTo>
                  <a:lnTo>
                    <a:pt x="623" y="3284"/>
                  </a:lnTo>
                  <a:lnTo>
                    <a:pt x="660" y="3292"/>
                  </a:lnTo>
                  <a:lnTo>
                    <a:pt x="695" y="3301"/>
                  </a:lnTo>
                  <a:lnTo>
                    <a:pt x="732" y="3306"/>
                  </a:lnTo>
                  <a:lnTo>
                    <a:pt x="771" y="3311"/>
                  </a:lnTo>
                  <a:lnTo>
                    <a:pt x="771" y="3638"/>
                  </a:lnTo>
                  <a:lnTo>
                    <a:pt x="353" y="3397"/>
                  </a:lnTo>
                  <a:lnTo>
                    <a:pt x="203" y="3655"/>
                  </a:lnTo>
                  <a:lnTo>
                    <a:pt x="952" y="4087"/>
                  </a:lnTo>
                  <a:lnTo>
                    <a:pt x="1699" y="3655"/>
                  </a:lnTo>
                  <a:lnTo>
                    <a:pt x="1550" y="3397"/>
                  </a:lnTo>
                  <a:lnTo>
                    <a:pt x="1120" y="3645"/>
                  </a:lnTo>
                  <a:lnTo>
                    <a:pt x="1120" y="3319"/>
                  </a:lnTo>
                  <a:lnTo>
                    <a:pt x="1120" y="3319"/>
                  </a:lnTo>
                  <a:lnTo>
                    <a:pt x="1169" y="3313"/>
                  </a:lnTo>
                  <a:lnTo>
                    <a:pt x="1215" y="3304"/>
                  </a:lnTo>
                  <a:lnTo>
                    <a:pt x="1260" y="3292"/>
                  </a:lnTo>
                  <a:lnTo>
                    <a:pt x="1304" y="3282"/>
                  </a:lnTo>
                  <a:lnTo>
                    <a:pt x="1346" y="3269"/>
                  </a:lnTo>
                  <a:lnTo>
                    <a:pt x="1387" y="3254"/>
                  </a:lnTo>
                  <a:lnTo>
                    <a:pt x="1426" y="3239"/>
                  </a:lnTo>
                  <a:lnTo>
                    <a:pt x="1463" y="3222"/>
                  </a:lnTo>
                  <a:lnTo>
                    <a:pt x="1498" y="3203"/>
                  </a:lnTo>
                  <a:lnTo>
                    <a:pt x="1534" y="3183"/>
                  </a:lnTo>
                  <a:lnTo>
                    <a:pt x="1566" y="3161"/>
                  </a:lnTo>
                  <a:lnTo>
                    <a:pt x="1598" y="3139"/>
                  </a:lnTo>
                  <a:lnTo>
                    <a:pt x="1628" y="3115"/>
                  </a:lnTo>
                  <a:lnTo>
                    <a:pt x="1655" y="3088"/>
                  </a:lnTo>
                  <a:lnTo>
                    <a:pt x="1682" y="3063"/>
                  </a:lnTo>
                  <a:lnTo>
                    <a:pt x="1707" y="3034"/>
                  </a:lnTo>
                  <a:lnTo>
                    <a:pt x="1707" y="3034"/>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a:extLst>
              <a:ext uri="{C183D7F6-B498-43B3-948B-1728B52AA6E4}">
                <adec:decorative xmlns:adec="http://schemas.microsoft.com/office/drawing/2017/decorative" val="1"/>
              </a:ext>
            </a:extLst>
          </p:cNvPr>
          <p:cNvGrpSpPr/>
          <p:nvPr/>
        </p:nvGrpSpPr>
        <p:grpSpPr>
          <a:xfrm>
            <a:off x="1262586" y="1865978"/>
            <a:ext cx="795297" cy="2503765"/>
            <a:chOff x="1206881" y="2615747"/>
            <a:chExt cx="348088" cy="2545490"/>
          </a:xfrm>
        </p:grpSpPr>
        <p:cxnSp>
          <p:nvCxnSpPr>
            <p:cNvPr id="163" name="Straight Connector 162"/>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3" name="Rounded Rectangle 172"/>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4" name="Group 173">
            <a:extLst>
              <a:ext uri="{C183D7F6-B498-43B3-948B-1728B52AA6E4}">
                <adec:decorative xmlns:adec="http://schemas.microsoft.com/office/drawing/2017/decorative" val="1"/>
              </a:ext>
            </a:extLst>
          </p:cNvPr>
          <p:cNvGrpSpPr/>
          <p:nvPr/>
        </p:nvGrpSpPr>
        <p:grpSpPr>
          <a:xfrm>
            <a:off x="919134" y="1844402"/>
            <a:ext cx="1489694" cy="236812"/>
            <a:chOff x="3544905" y="631949"/>
            <a:chExt cx="258071" cy="436727"/>
          </a:xfrm>
          <a:effectLst/>
        </p:grpSpPr>
        <p:sp>
          <p:nvSpPr>
            <p:cNvPr id="175" name="Rounded Rectangle 174"/>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1" name="TextBox 300"/>
          <p:cNvSpPr txBox="1"/>
          <p:nvPr/>
        </p:nvSpPr>
        <p:spPr>
          <a:xfrm>
            <a:off x="836612"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Money</a:t>
            </a:r>
          </a:p>
        </p:txBody>
      </p:sp>
      <p:grpSp>
        <p:nvGrpSpPr>
          <p:cNvPr id="243" name="Group 242" descr="Network Icon"/>
          <p:cNvGrpSpPr/>
          <p:nvPr/>
        </p:nvGrpSpPr>
        <p:grpSpPr>
          <a:xfrm>
            <a:off x="3399102" y="817466"/>
            <a:ext cx="910167" cy="910167"/>
            <a:chOff x="1752600" y="1295400"/>
            <a:chExt cx="793750" cy="793750"/>
          </a:xfrm>
          <a:effectLst/>
        </p:grpSpPr>
        <p:sp>
          <p:nvSpPr>
            <p:cNvPr id="244" name="Oval 243">
              <a:extLst>
                <a:ext uri="{C183D7F6-B498-43B3-948B-1728B52AA6E4}">
                  <adec:decorative xmlns:adec="http://schemas.microsoft.com/office/drawing/2017/decorative" val="1"/>
                </a:ext>
              </a:extLst>
            </p:cNvPr>
            <p:cNvSpPr/>
            <p:nvPr/>
          </p:nvSpPr>
          <p:spPr>
            <a:xfrm>
              <a:off x="1752600" y="1295400"/>
              <a:ext cx="793750" cy="79375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5" name="Freeform 18">
              <a:extLst>
                <a:ext uri="{C183D7F6-B498-43B3-948B-1728B52AA6E4}">
                  <adec:decorative xmlns:adec="http://schemas.microsoft.com/office/drawing/2017/decorative" val="1"/>
                </a:ext>
              </a:extLst>
            </p:cNvPr>
            <p:cNvSpPr>
              <a:spLocks/>
            </p:cNvSpPr>
            <p:nvPr/>
          </p:nvSpPr>
          <p:spPr bwMode="auto">
            <a:xfrm>
              <a:off x="1858056" y="1467247"/>
              <a:ext cx="599932" cy="380339"/>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rgbClr val="FFFFFF"/>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ts val="200"/>
                </a:spcBef>
              </a:pPr>
              <a:endParaRPr lang="en-US" sz="1600" b="1" dirty="0">
                <a:latin typeface="Arial Narrow" pitchFamily="112" charset="0"/>
              </a:endParaRPr>
            </a:p>
          </p:txBody>
        </p:sp>
      </p:grpSp>
      <p:grpSp>
        <p:nvGrpSpPr>
          <p:cNvPr id="177" name="Group 176">
            <a:extLst>
              <a:ext uri="{C183D7F6-B498-43B3-948B-1728B52AA6E4}">
                <adec:decorative xmlns:adec="http://schemas.microsoft.com/office/drawing/2017/decorative" val="1"/>
              </a:ext>
            </a:extLst>
          </p:cNvPr>
          <p:cNvGrpSpPr/>
          <p:nvPr/>
        </p:nvGrpSpPr>
        <p:grpSpPr>
          <a:xfrm>
            <a:off x="3461010" y="1865978"/>
            <a:ext cx="795297" cy="2503765"/>
            <a:chOff x="1206881" y="2615747"/>
            <a:chExt cx="348088" cy="2545490"/>
          </a:xfrm>
        </p:grpSpPr>
        <p:cxnSp>
          <p:nvCxnSpPr>
            <p:cNvPr id="178" name="Straight Connector 177"/>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8" name="Rounded Rectangle 18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0" name="Group 309">
            <a:extLst>
              <a:ext uri="{C183D7F6-B498-43B3-948B-1728B52AA6E4}">
                <adec:decorative xmlns:adec="http://schemas.microsoft.com/office/drawing/2017/decorative" val="1"/>
              </a:ext>
            </a:extLst>
          </p:cNvPr>
          <p:cNvGrpSpPr/>
          <p:nvPr/>
        </p:nvGrpSpPr>
        <p:grpSpPr>
          <a:xfrm>
            <a:off x="3119139" y="1844402"/>
            <a:ext cx="1489694" cy="236812"/>
            <a:chOff x="3544905" y="631949"/>
            <a:chExt cx="258071" cy="436727"/>
          </a:xfrm>
          <a:effectLst/>
        </p:grpSpPr>
        <p:sp>
          <p:nvSpPr>
            <p:cNvPr id="311" name="Rounded Rectangle 310"/>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ounded Rectangle 311"/>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2" name="TextBox 301"/>
          <p:cNvSpPr txBox="1"/>
          <p:nvPr/>
        </p:nvSpPr>
        <p:spPr>
          <a:xfrm>
            <a:off x="3024113"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People</a:t>
            </a:r>
          </a:p>
        </p:txBody>
      </p:sp>
      <p:grpSp>
        <p:nvGrpSpPr>
          <p:cNvPr id="157" name="Group 283" descr="Temperature Icon"/>
          <p:cNvGrpSpPr/>
          <p:nvPr/>
        </p:nvGrpSpPr>
        <p:grpSpPr>
          <a:xfrm>
            <a:off x="5550733" y="817466"/>
            <a:ext cx="911749" cy="911749"/>
            <a:chOff x="6486524" y="2362200"/>
            <a:chExt cx="914400" cy="914400"/>
          </a:xfrm>
          <a:solidFill>
            <a:srgbClr val="FFFFFF"/>
          </a:solidFill>
          <a:effectLst/>
        </p:grpSpPr>
        <p:sp>
          <p:nvSpPr>
            <p:cNvPr id="158" name="Oval 157">
              <a:extLst>
                <a:ext uri="{C183D7F6-B498-43B3-948B-1728B52AA6E4}">
                  <adec:decorative xmlns:adec="http://schemas.microsoft.com/office/drawing/2017/decorative" val="1"/>
                </a:ext>
              </a:extLst>
            </p:cNvPr>
            <p:cNvSpPr/>
            <p:nvPr/>
          </p:nvSpPr>
          <p:spPr>
            <a:xfrm>
              <a:off x="6486524"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9" name="Group 831"/>
            <p:cNvGrpSpPr/>
            <p:nvPr/>
          </p:nvGrpSpPr>
          <p:grpSpPr>
            <a:xfrm rot="18936650">
              <a:off x="6653277" y="2532793"/>
              <a:ext cx="580895" cy="580895"/>
              <a:chOff x="3544888" y="5181600"/>
              <a:chExt cx="336550" cy="336550"/>
            </a:xfrm>
            <a:grpFill/>
            <a:effectLst/>
          </p:grpSpPr>
          <p:sp>
            <p:nvSpPr>
              <p:cNvPr id="160" name="Freeform 642">
                <a:extLst>
                  <a:ext uri="{C183D7F6-B498-43B3-948B-1728B52AA6E4}">
                    <adec:decorative xmlns:adec="http://schemas.microsoft.com/office/drawing/2017/decorative" val="1"/>
                  </a:ext>
                </a:extLst>
              </p:cNvPr>
              <p:cNvSpPr>
                <a:spLocks noEditPoints="1"/>
              </p:cNvSpPr>
              <p:nvPr/>
            </p:nvSpPr>
            <p:spPr bwMode="auto">
              <a:xfrm>
                <a:off x="3544888" y="5181600"/>
                <a:ext cx="336550" cy="336550"/>
              </a:xfrm>
              <a:custGeom>
                <a:avLst/>
                <a:gdLst/>
                <a:ahLst/>
                <a:cxnLst>
                  <a:cxn ang="0">
                    <a:pos x="605" y="18"/>
                  </a:cxn>
                  <a:cxn ang="0">
                    <a:pos x="583" y="6"/>
                  </a:cxn>
                  <a:cxn ang="0">
                    <a:pos x="561" y="0"/>
                  </a:cxn>
                  <a:cxn ang="0">
                    <a:pos x="536" y="1"/>
                  </a:cxn>
                  <a:cxn ang="0">
                    <a:pos x="514" y="9"/>
                  </a:cxn>
                  <a:cxn ang="0">
                    <a:pos x="493" y="24"/>
                  </a:cxn>
                  <a:cxn ang="0">
                    <a:pos x="192" y="298"/>
                  </a:cxn>
                  <a:cxn ang="0">
                    <a:pos x="127" y="302"/>
                  </a:cxn>
                  <a:cxn ang="0">
                    <a:pos x="77" y="325"/>
                  </a:cxn>
                  <a:cxn ang="0">
                    <a:pos x="50" y="347"/>
                  </a:cxn>
                  <a:cxn ang="0">
                    <a:pos x="28" y="373"/>
                  </a:cxn>
                  <a:cxn ang="0">
                    <a:pos x="8" y="418"/>
                  </a:cxn>
                  <a:cxn ang="0">
                    <a:pos x="0" y="466"/>
                  </a:cxn>
                  <a:cxn ang="0">
                    <a:pos x="8" y="514"/>
                  </a:cxn>
                  <a:cxn ang="0">
                    <a:pos x="28" y="558"/>
                  </a:cxn>
                  <a:cxn ang="0">
                    <a:pos x="50" y="585"/>
                  </a:cxn>
                  <a:cxn ang="0">
                    <a:pos x="91" y="616"/>
                  </a:cxn>
                  <a:cxn ang="0">
                    <a:pos x="138" y="631"/>
                  </a:cxn>
                  <a:cxn ang="0">
                    <a:pos x="186" y="633"/>
                  </a:cxn>
                  <a:cxn ang="0">
                    <a:pos x="233" y="622"/>
                  </a:cxn>
                  <a:cxn ang="0">
                    <a:pos x="276" y="597"/>
                  </a:cxn>
                  <a:cxn ang="0">
                    <a:pos x="296" y="576"/>
                  </a:cxn>
                  <a:cxn ang="0">
                    <a:pos x="317" y="548"/>
                  </a:cxn>
                  <a:cxn ang="0">
                    <a:pos x="337" y="486"/>
                  </a:cxn>
                  <a:cxn ang="0">
                    <a:pos x="332" y="421"/>
                  </a:cxn>
                  <a:cxn ang="0">
                    <a:pos x="616" y="136"/>
                  </a:cxn>
                  <a:cxn ang="0">
                    <a:pos x="629" y="114"/>
                  </a:cxn>
                  <a:cxn ang="0">
                    <a:pos x="636" y="91"/>
                  </a:cxn>
                  <a:cxn ang="0">
                    <a:pos x="634" y="67"/>
                  </a:cxn>
                  <a:cxn ang="0">
                    <a:pos x="627" y="44"/>
                  </a:cxn>
                  <a:cxn ang="0">
                    <a:pos x="611" y="24"/>
                  </a:cxn>
                  <a:cxn ang="0">
                    <a:pos x="314" y="438"/>
                  </a:cxn>
                  <a:cxn ang="0">
                    <a:pos x="317" y="473"/>
                  </a:cxn>
                  <a:cxn ang="0">
                    <a:pos x="305" y="525"/>
                  </a:cxn>
                  <a:cxn ang="0">
                    <a:pos x="274" y="570"/>
                  </a:cxn>
                  <a:cxn ang="0">
                    <a:pos x="251" y="589"/>
                  </a:cxn>
                  <a:cxn ang="0">
                    <a:pos x="211" y="608"/>
                  </a:cxn>
                  <a:cxn ang="0">
                    <a:pos x="169" y="613"/>
                  </a:cxn>
                  <a:cxn ang="0">
                    <a:pos x="127" y="608"/>
                  </a:cxn>
                  <a:cxn ang="0">
                    <a:pos x="88" y="589"/>
                  </a:cxn>
                  <a:cxn ang="0">
                    <a:pos x="64" y="570"/>
                  </a:cxn>
                  <a:cxn ang="0">
                    <a:pos x="39" y="534"/>
                  </a:cxn>
                  <a:cxn ang="0">
                    <a:pos x="23" y="494"/>
                  </a:cxn>
                  <a:cxn ang="0">
                    <a:pos x="22" y="452"/>
                  </a:cxn>
                  <a:cxn ang="0">
                    <a:pos x="32" y="410"/>
                  </a:cxn>
                  <a:cxn ang="0">
                    <a:pos x="54" y="372"/>
                  </a:cxn>
                  <a:cxn ang="0">
                    <a:pos x="79" y="349"/>
                  </a:cxn>
                  <a:cxn ang="0">
                    <a:pos x="126" y="324"/>
                  </a:cxn>
                  <a:cxn ang="0">
                    <a:pos x="180" y="319"/>
                  </a:cxn>
                  <a:cxn ang="0">
                    <a:pos x="232" y="308"/>
                  </a:cxn>
                  <a:cxn ang="0">
                    <a:pos x="516" y="25"/>
                  </a:cxn>
                  <a:cxn ang="0">
                    <a:pos x="553" y="15"/>
                  </a:cxn>
                  <a:cxn ang="0">
                    <a:pos x="591" y="25"/>
                  </a:cxn>
                  <a:cxn ang="0">
                    <a:pos x="610" y="44"/>
                  </a:cxn>
                  <a:cxn ang="0">
                    <a:pos x="620" y="81"/>
                  </a:cxn>
                  <a:cxn ang="0">
                    <a:pos x="610" y="118"/>
                  </a:cxn>
                  <a:cxn ang="0">
                    <a:pos x="310" y="420"/>
                  </a:cxn>
                </a:cxnLst>
                <a:rect l="0" t="0" r="r" b="b"/>
                <a:pathLst>
                  <a:path w="636" h="635">
                    <a:moveTo>
                      <a:pt x="611" y="24"/>
                    </a:moveTo>
                    <a:lnTo>
                      <a:pt x="611" y="24"/>
                    </a:lnTo>
                    <a:lnTo>
                      <a:pt x="605" y="18"/>
                    </a:lnTo>
                    <a:lnTo>
                      <a:pt x="599" y="14"/>
                    </a:lnTo>
                    <a:lnTo>
                      <a:pt x="591" y="9"/>
                    </a:lnTo>
                    <a:lnTo>
                      <a:pt x="583" y="6"/>
                    </a:lnTo>
                    <a:lnTo>
                      <a:pt x="576" y="3"/>
                    </a:lnTo>
                    <a:lnTo>
                      <a:pt x="568" y="1"/>
                    </a:lnTo>
                    <a:lnTo>
                      <a:pt x="561" y="0"/>
                    </a:lnTo>
                    <a:lnTo>
                      <a:pt x="552" y="0"/>
                    </a:lnTo>
                    <a:lnTo>
                      <a:pt x="544" y="0"/>
                    </a:lnTo>
                    <a:lnTo>
                      <a:pt x="536" y="1"/>
                    </a:lnTo>
                    <a:lnTo>
                      <a:pt x="529" y="3"/>
                    </a:lnTo>
                    <a:lnTo>
                      <a:pt x="521" y="6"/>
                    </a:lnTo>
                    <a:lnTo>
                      <a:pt x="514" y="9"/>
                    </a:lnTo>
                    <a:lnTo>
                      <a:pt x="506" y="14"/>
                    </a:lnTo>
                    <a:lnTo>
                      <a:pt x="500" y="18"/>
                    </a:lnTo>
                    <a:lnTo>
                      <a:pt x="493" y="24"/>
                    </a:lnTo>
                    <a:lnTo>
                      <a:pt x="214" y="303"/>
                    </a:lnTo>
                    <a:lnTo>
                      <a:pt x="214" y="303"/>
                    </a:lnTo>
                    <a:lnTo>
                      <a:pt x="192" y="298"/>
                    </a:lnTo>
                    <a:lnTo>
                      <a:pt x="171" y="297"/>
                    </a:lnTo>
                    <a:lnTo>
                      <a:pt x="149" y="298"/>
                    </a:lnTo>
                    <a:lnTo>
                      <a:pt x="127" y="302"/>
                    </a:lnTo>
                    <a:lnTo>
                      <a:pt x="106" y="310"/>
                    </a:lnTo>
                    <a:lnTo>
                      <a:pt x="87" y="319"/>
                    </a:lnTo>
                    <a:lnTo>
                      <a:pt x="77" y="325"/>
                    </a:lnTo>
                    <a:lnTo>
                      <a:pt x="68" y="331"/>
                    </a:lnTo>
                    <a:lnTo>
                      <a:pt x="59" y="339"/>
                    </a:lnTo>
                    <a:lnTo>
                      <a:pt x="50" y="347"/>
                    </a:lnTo>
                    <a:lnTo>
                      <a:pt x="50" y="347"/>
                    </a:lnTo>
                    <a:lnTo>
                      <a:pt x="39" y="359"/>
                    </a:lnTo>
                    <a:lnTo>
                      <a:pt x="28" y="373"/>
                    </a:lnTo>
                    <a:lnTo>
                      <a:pt x="19" y="387"/>
                    </a:lnTo>
                    <a:lnTo>
                      <a:pt x="13" y="402"/>
                    </a:lnTo>
                    <a:lnTo>
                      <a:pt x="8" y="418"/>
                    </a:lnTo>
                    <a:lnTo>
                      <a:pt x="4" y="434"/>
                    </a:lnTo>
                    <a:lnTo>
                      <a:pt x="2" y="449"/>
                    </a:lnTo>
                    <a:lnTo>
                      <a:pt x="0" y="466"/>
                    </a:lnTo>
                    <a:lnTo>
                      <a:pt x="2" y="482"/>
                    </a:lnTo>
                    <a:lnTo>
                      <a:pt x="4" y="498"/>
                    </a:lnTo>
                    <a:lnTo>
                      <a:pt x="8" y="514"/>
                    </a:lnTo>
                    <a:lnTo>
                      <a:pt x="13" y="529"/>
                    </a:lnTo>
                    <a:lnTo>
                      <a:pt x="19" y="545"/>
                    </a:lnTo>
                    <a:lnTo>
                      <a:pt x="28" y="558"/>
                    </a:lnTo>
                    <a:lnTo>
                      <a:pt x="39" y="572"/>
                    </a:lnTo>
                    <a:lnTo>
                      <a:pt x="50" y="585"/>
                    </a:lnTo>
                    <a:lnTo>
                      <a:pt x="50" y="585"/>
                    </a:lnTo>
                    <a:lnTo>
                      <a:pt x="63" y="597"/>
                    </a:lnTo>
                    <a:lnTo>
                      <a:pt x="77" y="607"/>
                    </a:lnTo>
                    <a:lnTo>
                      <a:pt x="91" y="616"/>
                    </a:lnTo>
                    <a:lnTo>
                      <a:pt x="106" y="622"/>
                    </a:lnTo>
                    <a:lnTo>
                      <a:pt x="121" y="627"/>
                    </a:lnTo>
                    <a:lnTo>
                      <a:pt x="138" y="631"/>
                    </a:lnTo>
                    <a:lnTo>
                      <a:pt x="153" y="633"/>
                    </a:lnTo>
                    <a:lnTo>
                      <a:pt x="169" y="635"/>
                    </a:lnTo>
                    <a:lnTo>
                      <a:pt x="186" y="633"/>
                    </a:lnTo>
                    <a:lnTo>
                      <a:pt x="201" y="631"/>
                    </a:lnTo>
                    <a:lnTo>
                      <a:pt x="218" y="627"/>
                    </a:lnTo>
                    <a:lnTo>
                      <a:pt x="233" y="622"/>
                    </a:lnTo>
                    <a:lnTo>
                      <a:pt x="248" y="616"/>
                    </a:lnTo>
                    <a:lnTo>
                      <a:pt x="262" y="607"/>
                    </a:lnTo>
                    <a:lnTo>
                      <a:pt x="276" y="597"/>
                    </a:lnTo>
                    <a:lnTo>
                      <a:pt x="289" y="585"/>
                    </a:lnTo>
                    <a:lnTo>
                      <a:pt x="289" y="585"/>
                    </a:lnTo>
                    <a:lnTo>
                      <a:pt x="296" y="576"/>
                    </a:lnTo>
                    <a:lnTo>
                      <a:pt x="304" y="567"/>
                    </a:lnTo>
                    <a:lnTo>
                      <a:pt x="310" y="558"/>
                    </a:lnTo>
                    <a:lnTo>
                      <a:pt x="317" y="548"/>
                    </a:lnTo>
                    <a:lnTo>
                      <a:pt x="326" y="528"/>
                    </a:lnTo>
                    <a:lnTo>
                      <a:pt x="333" y="508"/>
                    </a:lnTo>
                    <a:lnTo>
                      <a:pt x="337" y="486"/>
                    </a:lnTo>
                    <a:lnTo>
                      <a:pt x="338" y="465"/>
                    </a:lnTo>
                    <a:lnTo>
                      <a:pt x="336" y="443"/>
                    </a:lnTo>
                    <a:lnTo>
                      <a:pt x="332" y="421"/>
                    </a:lnTo>
                    <a:lnTo>
                      <a:pt x="611" y="142"/>
                    </a:lnTo>
                    <a:lnTo>
                      <a:pt x="611" y="142"/>
                    </a:lnTo>
                    <a:lnTo>
                      <a:pt x="616" y="136"/>
                    </a:lnTo>
                    <a:lnTo>
                      <a:pt x="622" y="128"/>
                    </a:lnTo>
                    <a:lnTo>
                      <a:pt x="627" y="122"/>
                    </a:lnTo>
                    <a:lnTo>
                      <a:pt x="629" y="114"/>
                    </a:lnTo>
                    <a:lnTo>
                      <a:pt x="632" y="107"/>
                    </a:lnTo>
                    <a:lnTo>
                      <a:pt x="634" y="99"/>
                    </a:lnTo>
                    <a:lnTo>
                      <a:pt x="636" y="91"/>
                    </a:lnTo>
                    <a:lnTo>
                      <a:pt x="636" y="83"/>
                    </a:lnTo>
                    <a:lnTo>
                      <a:pt x="636" y="75"/>
                    </a:lnTo>
                    <a:lnTo>
                      <a:pt x="634" y="67"/>
                    </a:lnTo>
                    <a:lnTo>
                      <a:pt x="632" y="60"/>
                    </a:lnTo>
                    <a:lnTo>
                      <a:pt x="629" y="52"/>
                    </a:lnTo>
                    <a:lnTo>
                      <a:pt x="627" y="44"/>
                    </a:lnTo>
                    <a:lnTo>
                      <a:pt x="622" y="37"/>
                    </a:lnTo>
                    <a:lnTo>
                      <a:pt x="616" y="30"/>
                    </a:lnTo>
                    <a:lnTo>
                      <a:pt x="611" y="24"/>
                    </a:lnTo>
                    <a:lnTo>
                      <a:pt x="611" y="24"/>
                    </a:lnTo>
                    <a:close/>
                    <a:moveTo>
                      <a:pt x="310" y="420"/>
                    </a:moveTo>
                    <a:lnTo>
                      <a:pt x="314" y="438"/>
                    </a:lnTo>
                    <a:lnTo>
                      <a:pt x="314" y="438"/>
                    </a:lnTo>
                    <a:lnTo>
                      <a:pt x="317" y="456"/>
                    </a:lnTo>
                    <a:lnTo>
                      <a:pt x="317" y="473"/>
                    </a:lnTo>
                    <a:lnTo>
                      <a:pt x="315" y="491"/>
                    </a:lnTo>
                    <a:lnTo>
                      <a:pt x="312" y="508"/>
                    </a:lnTo>
                    <a:lnTo>
                      <a:pt x="305" y="525"/>
                    </a:lnTo>
                    <a:lnTo>
                      <a:pt x="296" y="541"/>
                    </a:lnTo>
                    <a:lnTo>
                      <a:pt x="286" y="556"/>
                    </a:lnTo>
                    <a:lnTo>
                      <a:pt x="274" y="570"/>
                    </a:lnTo>
                    <a:lnTo>
                      <a:pt x="274" y="570"/>
                    </a:lnTo>
                    <a:lnTo>
                      <a:pt x="262" y="580"/>
                    </a:lnTo>
                    <a:lnTo>
                      <a:pt x="251" y="589"/>
                    </a:lnTo>
                    <a:lnTo>
                      <a:pt x="238" y="597"/>
                    </a:lnTo>
                    <a:lnTo>
                      <a:pt x="225" y="603"/>
                    </a:lnTo>
                    <a:lnTo>
                      <a:pt x="211" y="608"/>
                    </a:lnTo>
                    <a:lnTo>
                      <a:pt x="197" y="611"/>
                    </a:lnTo>
                    <a:lnTo>
                      <a:pt x="183" y="613"/>
                    </a:lnTo>
                    <a:lnTo>
                      <a:pt x="169" y="613"/>
                    </a:lnTo>
                    <a:lnTo>
                      <a:pt x="155" y="613"/>
                    </a:lnTo>
                    <a:lnTo>
                      <a:pt x="141" y="611"/>
                    </a:lnTo>
                    <a:lnTo>
                      <a:pt x="127" y="608"/>
                    </a:lnTo>
                    <a:lnTo>
                      <a:pt x="113" y="603"/>
                    </a:lnTo>
                    <a:lnTo>
                      <a:pt x="101" y="597"/>
                    </a:lnTo>
                    <a:lnTo>
                      <a:pt x="88" y="589"/>
                    </a:lnTo>
                    <a:lnTo>
                      <a:pt x="75" y="580"/>
                    </a:lnTo>
                    <a:lnTo>
                      <a:pt x="64" y="570"/>
                    </a:lnTo>
                    <a:lnTo>
                      <a:pt x="64" y="570"/>
                    </a:lnTo>
                    <a:lnTo>
                      <a:pt x="54" y="558"/>
                    </a:lnTo>
                    <a:lnTo>
                      <a:pt x="46" y="547"/>
                    </a:lnTo>
                    <a:lnTo>
                      <a:pt x="39" y="534"/>
                    </a:lnTo>
                    <a:lnTo>
                      <a:pt x="32" y="522"/>
                    </a:lnTo>
                    <a:lnTo>
                      <a:pt x="27" y="508"/>
                    </a:lnTo>
                    <a:lnTo>
                      <a:pt x="23" y="494"/>
                    </a:lnTo>
                    <a:lnTo>
                      <a:pt x="22" y="480"/>
                    </a:lnTo>
                    <a:lnTo>
                      <a:pt x="21" y="466"/>
                    </a:lnTo>
                    <a:lnTo>
                      <a:pt x="22" y="452"/>
                    </a:lnTo>
                    <a:lnTo>
                      <a:pt x="23" y="438"/>
                    </a:lnTo>
                    <a:lnTo>
                      <a:pt x="27" y="424"/>
                    </a:lnTo>
                    <a:lnTo>
                      <a:pt x="32" y="410"/>
                    </a:lnTo>
                    <a:lnTo>
                      <a:pt x="39" y="397"/>
                    </a:lnTo>
                    <a:lnTo>
                      <a:pt x="46" y="385"/>
                    </a:lnTo>
                    <a:lnTo>
                      <a:pt x="54" y="372"/>
                    </a:lnTo>
                    <a:lnTo>
                      <a:pt x="64" y="360"/>
                    </a:lnTo>
                    <a:lnTo>
                      <a:pt x="64" y="360"/>
                    </a:lnTo>
                    <a:lnTo>
                      <a:pt x="79" y="349"/>
                    </a:lnTo>
                    <a:lnTo>
                      <a:pt x="94" y="339"/>
                    </a:lnTo>
                    <a:lnTo>
                      <a:pt x="110" y="330"/>
                    </a:lnTo>
                    <a:lnTo>
                      <a:pt x="126" y="324"/>
                    </a:lnTo>
                    <a:lnTo>
                      <a:pt x="144" y="320"/>
                    </a:lnTo>
                    <a:lnTo>
                      <a:pt x="162" y="317"/>
                    </a:lnTo>
                    <a:lnTo>
                      <a:pt x="180" y="319"/>
                    </a:lnTo>
                    <a:lnTo>
                      <a:pt x="197" y="320"/>
                    </a:lnTo>
                    <a:lnTo>
                      <a:pt x="215" y="325"/>
                    </a:lnTo>
                    <a:lnTo>
                      <a:pt x="232" y="308"/>
                    </a:lnTo>
                    <a:lnTo>
                      <a:pt x="506" y="34"/>
                    </a:lnTo>
                    <a:lnTo>
                      <a:pt x="506" y="34"/>
                    </a:lnTo>
                    <a:lnTo>
                      <a:pt x="516" y="25"/>
                    </a:lnTo>
                    <a:lnTo>
                      <a:pt x="529" y="19"/>
                    </a:lnTo>
                    <a:lnTo>
                      <a:pt x="540" y="15"/>
                    </a:lnTo>
                    <a:lnTo>
                      <a:pt x="553" y="15"/>
                    </a:lnTo>
                    <a:lnTo>
                      <a:pt x="567" y="15"/>
                    </a:lnTo>
                    <a:lnTo>
                      <a:pt x="578" y="19"/>
                    </a:lnTo>
                    <a:lnTo>
                      <a:pt x="591" y="25"/>
                    </a:lnTo>
                    <a:lnTo>
                      <a:pt x="601" y="34"/>
                    </a:lnTo>
                    <a:lnTo>
                      <a:pt x="601" y="34"/>
                    </a:lnTo>
                    <a:lnTo>
                      <a:pt x="610" y="44"/>
                    </a:lnTo>
                    <a:lnTo>
                      <a:pt x="615" y="56"/>
                    </a:lnTo>
                    <a:lnTo>
                      <a:pt x="619" y="69"/>
                    </a:lnTo>
                    <a:lnTo>
                      <a:pt x="620" y="81"/>
                    </a:lnTo>
                    <a:lnTo>
                      <a:pt x="619" y="94"/>
                    </a:lnTo>
                    <a:lnTo>
                      <a:pt x="615" y="107"/>
                    </a:lnTo>
                    <a:lnTo>
                      <a:pt x="610" y="118"/>
                    </a:lnTo>
                    <a:lnTo>
                      <a:pt x="601" y="129"/>
                    </a:lnTo>
                    <a:lnTo>
                      <a:pt x="326" y="404"/>
                    </a:lnTo>
                    <a:lnTo>
                      <a:pt x="310" y="42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Freeform 643">
                <a:extLst>
                  <a:ext uri="{C183D7F6-B498-43B3-948B-1728B52AA6E4}">
                    <adec:decorative xmlns:adec="http://schemas.microsoft.com/office/drawing/2017/decorative" val="1"/>
                  </a:ext>
                </a:extLst>
              </p:cNvPr>
              <p:cNvSpPr>
                <a:spLocks/>
              </p:cNvSpPr>
              <p:nvPr/>
            </p:nvSpPr>
            <p:spPr bwMode="auto">
              <a:xfrm>
                <a:off x="3568700" y="5246688"/>
                <a:ext cx="246063" cy="246063"/>
              </a:xfrm>
              <a:custGeom>
                <a:avLst/>
                <a:gdLst/>
                <a:ahLst/>
                <a:cxnLst>
                  <a:cxn ang="0">
                    <a:pos x="450" y="14"/>
                  </a:cxn>
                  <a:cxn ang="0">
                    <a:pos x="432" y="4"/>
                  </a:cxn>
                  <a:cxn ang="0">
                    <a:pos x="415" y="0"/>
                  </a:cxn>
                  <a:cxn ang="0">
                    <a:pos x="395" y="4"/>
                  </a:cxn>
                  <a:cxn ang="0">
                    <a:pos x="379" y="14"/>
                  </a:cxn>
                  <a:cxn ang="0">
                    <a:pos x="166" y="228"/>
                  </a:cxn>
                  <a:cxn ang="0">
                    <a:pos x="131" y="220"/>
                  </a:cxn>
                  <a:cxn ang="0">
                    <a:pos x="97" y="223"/>
                  </a:cxn>
                  <a:cxn ang="0">
                    <a:pos x="65" y="234"/>
                  </a:cxn>
                  <a:cxn ang="0">
                    <a:pos x="36" y="256"/>
                  </a:cxn>
                  <a:cxn ang="0">
                    <a:pos x="27" y="264"/>
                  </a:cxn>
                  <a:cxn ang="0">
                    <a:pos x="14" y="285"/>
                  </a:cxn>
                  <a:cxn ang="0">
                    <a:pos x="6" y="308"/>
                  </a:cxn>
                  <a:cxn ang="0">
                    <a:pos x="0" y="330"/>
                  </a:cxn>
                  <a:cxn ang="0">
                    <a:pos x="0" y="353"/>
                  </a:cxn>
                  <a:cxn ang="0">
                    <a:pos x="6" y="376"/>
                  </a:cxn>
                  <a:cxn ang="0">
                    <a:pos x="14" y="399"/>
                  </a:cxn>
                  <a:cxn ang="0">
                    <a:pos x="27" y="418"/>
                  </a:cxn>
                  <a:cxn ang="0">
                    <a:pos x="36" y="428"/>
                  </a:cxn>
                  <a:cxn ang="0">
                    <a:pos x="55" y="443"/>
                  </a:cxn>
                  <a:cxn ang="0">
                    <a:pos x="77" y="455"/>
                  </a:cxn>
                  <a:cxn ang="0">
                    <a:pos x="100" y="461"/>
                  </a:cxn>
                  <a:cxn ang="0">
                    <a:pos x="122" y="464"/>
                  </a:cxn>
                  <a:cxn ang="0">
                    <a:pos x="145" y="461"/>
                  </a:cxn>
                  <a:cxn ang="0">
                    <a:pos x="168" y="455"/>
                  </a:cxn>
                  <a:cxn ang="0">
                    <a:pos x="190" y="443"/>
                  </a:cxn>
                  <a:cxn ang="0">
                    <a:pos x="209" y="428"/>
                  </a:cxn>
                  <a:cxn ang="0">
                    <a:pos x="220" y="414"/>
                  </a:cxn>
                  <a:cxn ang="0">
                    <a:pos x="237" y="382"/>
                  </a:cxn>
                  <a:cxn ang="0">
                    <a:pos x="244" y="349"/>
                  </a:cxn>
                  <a:cxn ang="0">
                    <a:pos x="241" y="315"/>
                  </a:cxn>
                  <a:cxn ang="0">
                    <a:pos x="450" y="85"/>
                  </a:cxn>
                  <a:cxn ang="0">
                    <a:pos x="456" y="78"/>
                  </a:cxn>
                  <a:cxn ang="0">
                    <a:pos x="463" y="60"/>
                  </a:cxn>
                  <a:cxn ang="0">
                    <a:pos x="463" y="41"/>
                  </a:cxn>
                  <a:cxn ang="0">
                    <a:pos x="456" y="22"/>
                  </a:cxn>
                  <a:cxn ang="0">
                    <a:pos x="450" y="14"/>
                  </a:cxn>
                </a:cxnLst>
                <a:rect l="0" t="0" r="r" b="b"/>
                <a:pathLst>
                  <a:path w="464" h="464">
                    <a:moveTo>
                      <a:pt x="450" y="14"/>
                    </a:moveTo>
                    <a:lnTo>
                      <a:pt x="450" y="14"/>
                    </a:lnTo>
                    <a:lnTo>
                      <a:pt x="441" y="8"/>
                    </a:lnTo>
                    <a:lnTo>
                      <a:pt x="432" y="4"/>
                    </a:lnTo>
                    <a:lnTo>
                      <a:pt x="423" y="0"/>
                    </a:lnTo>
                    <a:lnTo>
                      <a:pt x="415" y="0"/>
                    </a:lnTo>
                    <a:lnTo>
                      <a:pt x="404" y="0"/>
                    </a:lnTo>
                    <a:lnTo>
                      <a:pt x="395" y="4"/>
                    </a:lnTo>
                    <a:lnTo>
                      <a:pt x="387" y="8"/>
                    </a:lnTo>
                    <a:lnTo>
                      <a:pt x="379" y="14"/>
                    </a:lnTo>
                    <a:lnTo>
                      <a:pt x="166" y="228"/>
                    </a:lnTo>
                    <a:lnTo>
                      <a:pt x="166" y="228"/>
                    </a:lnTo>
                    <a:lnTo>
                      <a:pt x="149" y="223"/>
                    </a:lnTo>
                    <a:lnTo>
                      <a:pt x="131" y="220"/>
                    </a:lnTo>
                    <a:lnTo>
                      <a:pt x="115" y="220"/>
                    </a:lnTo>
                    <a:lnTo>
                      <a:pt x="97" y="223"/>
                    </a:lnTo>
                    <a:lnTo>
                      <a:pt x="80" y="228"/>
                    </a:lnTo>
                    <a:lnTo>
                      <a:pt x="65" y="234"/>
                    </a:lnTo>
                    <a:lnTo>
                      <a:pt x="50" y="244"/>
                    </a:lnTo>
                    <a:lnTo>
                      <a:pt x="36" y="256"/>
                    </a:lnTo>
                    <a:lnTo>
                      <a:pt x="36" y="256"/>
                    </a:lnTo>
                    <a:lnTo>
                      <a:pt x="27" y="264"/>
                    </a:lnTo>
                    <a:lnTo>
                      <a:pt x="21" y="275"/>
                    </a:lnTo>
                    <a:lnTo>
                      <a:pt x="14" y="285"/>
                    </a:lnTo>
                    <a:lnTo>
                      <a:pt x="9" y="296"/>
                    </a:lnTo>
                    <a:lnTo>
                      <a:pt x="6" y="308"/>
                    </a:lnTo>
                    <a:lnTo>
                      <a:pt x="3" y="319"/>
                    </a:lnTo>
                    <a:lnTo>
                      <a:pt x="0" y="330"/>
                    </a:lnTo>
                    <a:lnTo>
                      <a:pt x="0" y="342"/>
                    </a:lnTo>
                    <a:lnTo>
                      <a:pt x="0" y="353"/>
                    </a:lnTo>
                    <a:lnTo>
                      <a:pt x="3" y="365"/>
                    </a:lnTo>
                    <a:lnTo>
                      <a:pt x="6" y="376"/>
                    </a:lnTo>
                    <a:lnTo>
                      <a:pt x="9" y="388"/>
                    </a:lnTo>
                    <a:lnTo>
                      <a:pt x="14" y="399"/>
                    </a:lnTo>
                    <a:lnTo>
                      <a:pt x="21" y="409"/>
                    </a:lnTo>
                    <a:lnTo>
                      <a:pt x="27" y="418"/>
                    </a:lnTo>
                    <a:lnTo>
                      <a:pt x="36" y="428"/>
                    </a:lnTo>
                    <a:lnTo>
                      <a:pt x="36" y="428"/>
                    </a:lnTo>
                    <a:lnTo>
                      <a:pt x="45" y="436"/>
                    </a:lnTo>
                    <a:lnTo>
                      <a:pt x="55" y="443"/>
                    </a:lnTo>
                    <a:lnTo>
                      <a:pt x="65" y="450"/>
                    </a:lnTo>
                    <a:lnTo>
                      <a:pt x="77" y="455"/>
                    </a:lnTo>
                    <a:lnTo>
                      <a:pt x="88" y="459"/>
                    </a:lnTo>
                    <a:lnTo>
                      <a:pt x="100" y="461"/>
                    </a:lnTo>
                    <a:lnTo>
                      <a:pt x="111" y="462"/>
                    </a:lnTo>
                    <a:lnTo>
                      <a:pt x="122" y="464"/>
                    </a:lnTo>
                    <a:lnTo>
                      <a:pt x="134" y="462"/>
                    </a:lnTo>
                    <a:lnTo>
                      <a:pt x="145" y="461"/>
                    </a:lnTo>
                    <a:lnTo>
                      <a:pt x="157" y="459"/>
                    </a:lnTo>
                    <a:lnTo>
                      <a:pt x="168" y="455"/>
                    </a:lnTo>
                    <a:lnTo>
                      <a:pt x="178" y="450"/>
                    </a:lnTo>
                    <a:lnTo>
                      <a:pt x="190" y="443"/>
                    </a:lnTo>
                    <a:lnTo>
                      <a:pt x="199" y="436"/>
                    </a:lnTo>
                    <a:lnTo>
                      <a:pt x="209" y="428"/>
                    </a:lnTo>
                    <a:lnTo>
                      <a:pt x="209" y="428"/>
                    </a:lnTo>
                    <a:lnTo>
                      <a:pt x="220" y="414"/>
                    </a:lnTo>
                    <a:lnTo>
                      <a:pt x="230" y="399"/>
                    </a:lnTo>
                    <a:lnTo>
                      <a:pt x="237" y="382"/>
                    </a:lnTo>
                    <a:lnTo>
                      <a:pt x="242" y="366"/>
                    </a:lnTo>
                    <a:lnTo>
                      <a:pt x="244" y="349"/>
                    </a:lnTo>
                    <a:lnTo>
                      <a:pt x="243" y="332"/>
                    </a:lnTo>
                    <a:lnTo>
                      <a:pt x="241" y="315"/>
                    </a:lnTo>
                    <a:lnTo>
                      <a:pt x="237" y="299"/>
                    </a:lnTo>
                    <a:lnTo>
                      <a:pt x="450" y="85"/>
                    </a:lnTo>
                    <a:lnTo>
                      <a:pt x="450" y="85"/>
                    </a:lnTo>
                    <a:lnTo>
                      <a:pt x="456" y="78"/>
                    </a:lnTo>
                    <a:lnTo>
                      <a:pt x="460" y="69"/>
                    </a:lnTo>
                    <a:lnTo>
                      <a:pt x="463" y="60"/>
                    </a:lnTo>
                    <a:lnTo>
                      <a:pt x="464" y="50"/>
                    </a:lnTo>
                    <a:lnTo>
                      <a:pt x="463" y="41"/>
                    </a:lnTo>
                    <a:lnTo>
                      <a:pt x="460" y="31"/>
                    </a:lnTo>
                    <a:lnTo>
                      <a:pt x="456" y="22"/>
                    </a:lnTo>
                    <a:lnTo>
                      <a:pt x="450" y="14"/>
                    </a:lnTo>
                    <a:lnTo>
                      <a:pt x="450" y="14"/>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3" name="Group 192">
            <a:extLst>
              <a:ext uri="{C183D7F6-B498-43B3-948B-1728B52AA6E4}">
                <adec:decorative xmlns:adec="http://schemas.microsoft.com/office/drawing/2017/decorative" val="1"/>
              </a:ext>
            </a:extLst>
          </p:cNvPr>
          <p:cNvGrpSpPr/>
          <p:nvPr/>
        </p:nvGrpSpPr>
        <p:grpSpPr>
          <a:xfrm>
            <a:off x="5605993" y="1865978"/>
            <a:ext cx="795297" cy="2503765"/>
            <a:chOff x="1206881" y="2615747"/>
            <a:chExt cx="348088" cy="2545490"/>
          </a:xfrm>
        </p:grpSpPr>
        <p:cxnSp>
          <p:nvCxnSpPr>
            <p:cNvPr id="194" name="Straight Connector 19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6" name="Group 315">
            <a:extLst>
              <a:ext uri="{C183D7F6-B498-43B3-948B-1728B52AA6E4}">
                <adec:decorative xmlns:adec="http://schemas.microsoft.com/office/drawing/2017/decorative" val="1"/>
              </a:ext>
            </a:extLst>
          </p:cNvPr>
          <p:cNvGrpSpPr/>
          <p:nvPr/>
        </p:nvGrpSpPr>
        <p:grpSpPr>
          <a:xfrm>
            <a:off x="5274953" y="1844402"/>
            <a:ext cx="1489694" cy="236812"/>
            <a:chOff x="3544905" y="631949"/>
            <a:chExt cx="258071" cy="436727"/>
          </a:xfrm>
          <a:effectLst/>
        </p:grpSpPr>
        <p:sp>
          <p:nvSpPr>
            <p:cNvPr id="317" name="Rounded Rectangle 316"/>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8" name="Rounded Rectangle 317"/>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3" name="TextBox 302"/>
          <p:cNvSpPr txBox="1"/>
          <p:nvPr/>
        </p:nvSpPr>
        <p:spPr>
          <a:xfrm>
            <a:off x="5175165" y="4579893"/>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Risk</a:t>
            </a:r>
          </a:p>
        </p:txBody>
      </p:sp>
      <p:grpSp>
        <p:nvGrpSpPr>
          <p:cNvPr id="143" name="Group 261" descr="Time Icon"/>
          <p:cNvGrpSpPr/>
          <p:nvPr/>
        </p:nvGrpSpPr>
        <p:grpSpPr>
          <a:xfrm>
            <a:off x="7718301" y="817466"/>
            <a:ext cx="911749" cy="911749"/>
            <a:chOff x="7786688" y="2362200"/>
            <a:chExt cx="914400" cy="914400"/>
          </a:xfrm>
          <a:solidFill>
            <a:srgbClr val="FFFFFF"/>
          </a:solidFill>
          <a:effectLst/>
        </p:grpSpPr>
        <p:sp>
          <p:nvSpPr>
            <p:cNvPr id="144" name="Oval 143">
              <a:extLst>
                <a:ext uri="{C183D7F6-B498-43B3-948B-1728B52AA6E4}">
                  <adec:decorative xmlns:adec="http://schemas.microsoft.com/office/drawing/2017/decorative" val="1"/>
                </a:ext>
              </a:extLst>
            </p:cNvPr>
            <p:cNvSpPr/>
            <p:nvPr/>
          </p:nvSpPr>
          <p:spPr>
            <a:xfrm>
              <a:off x="7786688"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5" name="Group 482"/>
            <p:cNvGrpSpPr/>
            <p:nvPr/>
          </p:nvGrpSpPr>
          <p:grpSpPr>
            <a:xfrm>
              <a:off x="7966066" y="2463769"/>
              <a:ext cx="555644" cy="662352"/>
              <a:chOff x="2043113" y="4500563"/>
              <a:chExt cx="239713" cy="285750"/>
            </a:xfrm>
            <a:grpFill/>
            <a:effectLst/>
          </p:grpSpPr>
          <p:sp>
            <p:nvSpPr>
              <p:cNvPr id="146" name="Freeform 364">
                <a:extLst>
                  <a:ext uri="{C183D7F6-B498-43B3-948B-1728B52AA6E4}">
                    <adec:decorative xmlns:adec="http://schemas.microsoft.com/office/drawing/2017/decorative" val="1"/>
                  </a:ext>
                </a:extLst>
              </p:cNvPr>
              <p:cNvSpPr>
                <a:spLocks noEditPoints="1"/>
              </p:cNvSpPr>
              <p:nvPr/>
            </p:nvSpPr>
            <p:spPr bwMode="auto">
              <a:xfrm>
                <a:off x="2049463" y="4545010"/>
                <a:ext cx="228600" cy="228600"/>
              </a:xfrm>
              <a:custGeom>
                <a:avLst/>
                <a:gdLst/>
                <a:ahLst/>
                <a:cxnLst>
                  <a:cxn ang="0">
                    <a:pos x="1" y="194"/>
                  </a:cxn>
                  <a:cxn ang="0">
                    <a:pos x="17" y="132"/>
                  </a:cxn>
                  <a:cxn ang="0">
                    <a:pos x="50" y="78"/>
                  </a:cxn>
                  <a:cxn ang="0">
                    <a:pos x="96" y="36"/>
                  </a:cxn>
                  <a:cxn ang="0">
                    <a:pos x="152" y="9"/>
                  </a:cxn>
                  <a:cxn ang="0">
                    <a:pos x="217" y="0"/>
                  </a:cxn>
                  <a:cxn ang="0">
                    <a:pos x="238" y="1"/>
                  </a:cxn>
                  <a:cxn ang="0">
                    <a:pos x="301" y="17"/>
                  </a:cxn>
                  <a:cxn ang="0">
                    <a:pos x="354" y="49"/>
                  </a:cxn>
                  <a:cxn ang="0">
                    <a:pos x="396" y="96"/>
                  </a:cxn>
                  <a:cxn ang="0">
                    <a:pos x="422" y="152"/>
                  </a:cxn>
                  <a:cxn ang="0">
                    <a:pos x="432" y="216"/>
                  </a:cxn>
                  <a:cxn ang="0">
                    <a:pos x="431" y="238"/>
                  </a:cxn>
                  <a:cxn ang="0">
                    <a:pos x="415" y="300"/>
                  </a:cxn>
                  <a:cxn ang="0">
                    <a:pos x="383" y="353"/>
                  </a:cxn>
                  <a:cxn ang="0">
                    <a:pos x="337" y="395"/>
                  </a:cxn>
                  <a:cxn ang="0">
                    <a:pos x="280" y="422"/>
                  </a:cxn>
                  <a:cxn ang="0">
                    <a:pos x="217" y="432"/>
                  </a:cxn>
                  <a:cxn ang="0">
                    <a:pos x="194" y="431"/>
                  </a:cxn>
                  <a:cxn ang="0">
                    <a:pos x="133" y="415"/>
                  </a:cxn>
                  <a:cxn ang="0">
                    <a:pos x="79" y="382"/>
                  </a:cxn>
                  <a:cxn ang="0">
                    <a:pos x="37" y="337"/>
                  </a:cxn>
                  <a:cxn ang="0">
                    <a:pos x="10" y="280"/>
                  </a:cxn>
                  <a:cxn ang="0">
                    <a:pos x="0" y="216"/>
                  </a:cxn>
                  <a:cxn ang="0">
                    <a:pos x="49" y="216"/>
                  </a:cxn>
                  <a:cxn ang="0">
                    <a:pos x="56" y="266"/>
                  </a:cxn>
                  <a:cxn ang="0">
                    <a:pos x="77" y="310"/>
                  </a:cxn>
                  <a:cxn ang="0">
                    <a:pos x="110" y="346"/>
                  </a:cxn>
                  <a:cxn ang="0">
                    <a:pos x="151" y="370"/>
                  </a:cxn>
                  <a:cxn ang="0">
                    <a:pos x="199" y="383"/>
                  </a:cxn>
                  <a:cxn ang="0">
                    <a:pos x="217" y="383"/>
                  </a:cxn>
                  <a:cxn ang="0">
                    <a:pos x="266" y="376"/>
                  </a:cxn>
                  <a:cxn ang="0">
                    <a:pos x="310" y="355"/>
                  </a:cxn>
                  <a:cxn ang="0">
                    <a:pos x="346" y="323"/>
                  </a:cxn>
                  <a:cxn ang="0">
                    <a:pos x="371" y="281"/>
                  </a:cxn>
                  <a:cxn ang="0">
                    <a:pos x="384" y="233"/>
                  </a:cxn>
                  <a:cxn ang="0">
                    <a:pos x="384" y="216"/>
                  </a:cxn>
                  <a:cxn ang="0">
                    <a:pos x="376" y="166"/>
                  </a:cxn>
                  <a:cxn ang="0">
                    <a:pos x="356" y="122"/>
                  </a:cxn>
                  <a:cxn ang="0">
                    <a:pos x="323" y="86"/>
                  </a:cxn>
                  <a:cxn ang="0">
                    <a:pos x="281" y="61"/>
                  </a:cxn>
                  <a:cxn ang="0">
                    <a:pos x="234" y="49"/>
                  </a:cxn>
                  <a:cxn ang="0">
                    <a:pos x="217" y="48"/>
                  </a:cxn>
                  <a:cxn ang="0">
                    <a:pos x="166" y="56"/>
                  </a:cxn>
                  <a:cxn ang="0">
                    <a:pos x="123" y="76"/>
                  </a:cxn>
                  <a:cxn ang="0">
                    <a:pos x="86" y="110"/>
                  </a:cxn>
                  <a:cxn ang="0">
                    <a:pos x="62" y="151"/>
                  </a:cxn>
                  <a:cxn ang="0">
                    <a:pos x="50" y="199"/>
                  </a:cxn>
                </a:cxnLst>
                <a:rect l="0" t="0" r="r" b="b"/>
                <a:pathLst>
                  <a:path w="432" h="432">
                    <a:moveTo>
                      <a:pt x="0" y="216"/>
                    </a:moveTo>
                    <a:lnTo>
                      <a:pt x="0" y="216"/>
                    </a:lnTo>
                    <a:lnTo>
                      <a:pt x="1" y="194"/>
                    </a:lnTo>
                    <a:lnTo>
                      <a:pt x="4" y="172"/>
                    </a:lnTo>
                    <a:lnTo>
                      <a:pt x="10" y="152"/>
                    </a:lnTo>
                    <a:lnTo>
                      <a:pt x="17" y="132"/>
                    </a:lnTo>
                    <a:lnTo>
                      <a:pt x="26" y="113"/>
                    </a:lnTo>
                    <a:lnTo>
                      <a:pt x="37" y="96"/>
                    </a:lnTo>
                    <a:lnTo>
                      <a:pt x="50" y="78"/>
                    </a:lnTo>
                    <a:lnTo>
                      <a:pt x="64" y="63"/>
                    </a:lnTo>
                    <a:lnTo>
                      <a:pt x="79" y="49"/>
                    </a:lnTo>
                    <a:lnTo>
                      <a:pt x="96" y="36"/>
                    </a:lnTo>
                    <a:lnTo>
                      <a:pt x="113" y="26"/>
                    </a:lnTo>
                    <a:lnTo>
                      <a:pt x="133" y="17"/>
                    </a:lnTo>
                    <a:lnTo>
                      <a:pt x="152" y="9"/>
                    </a:lnTo>
                    <a:lnTo>
                      <a:pt x="173" y="4"/>
                    </a:lnTo>
                    <a:lnTo>
                      <a:pt x="194" y="1"/>
                    </a:lnTo>
                    <a:lnTo>
                      <a:pt x="217" y="0"/>
                    </a:lnTo>
                    <a:lnTo>
                      <a:pt x="217" y="0"/>
                    </a:lnTo>
                    <a:lnTo>
                      <a:pt x="217" y="0"/>
                    </a:lnTo>
                    <a:lnTo>
                      <a:pt x="238" y="1"/>
                    </a:lnTo>
                    <a:lnTo>
                      <a:pt x="260" y="4"/>
                    </a:lnTo>
                    <a:lnTo>
                      <a:pt x="280" y="9"/>
                    </a:lnTo>
                    <a:lnTo>
                      <a:pt x="301" y="17"/>
                    </a:lnTo>
                    <a:lnTo>
                      <a:pt x="319" y="26"/>
                    </a:lnTo>
                    <a:lnTo>
                      <a:pt x="337" y="36"/>
                    </a:lnTo>
                    <a:lnTo>
                      <a:pt x="354" y="49"/>
                    </a:lnTo>
                    <a:lnTo>
                      <a:pt x="369" y="63"/>
                    </a:lnTo>
                    <a:lnTo>
                      <a:pt x="383" y="78"/>
                    </a:lnTo>
                    <a:lnTo>
                      <a:pt x="396" y="96"/>
                    </a:lnTo>
                    <a:lnTo>
                      <a:pt x="406" y="113"/>
                    </a:lnTo>
                    <a:lnTo>
                      <a:pt x="415" y="132"/>
                    </a:lnTo>
                    <a:lnTo>
                      <a:pt x="422" y="152"/>
                    </a:lnTo>
                    <a:lnTo>
                      <a:pt x="428" y="172"/>
                    </a:lnTo>
                    <a:lnTo>
                      <a:pt x="431" y="194"/>
                    </a:lnTo>
                    <a:lnTo>
                      <a:pt x="432" y="216"/>
                    </a:lnTo>
                    <a:lnTo>
                      <a:pt x="432" y="216"/>
                    </a:lnTo>
                    <a:lnTo>
                      <a:pt x="432" y="216"/>
                    </a:lnTo>
                    <a:lnTo>
                      <a:pt x="431" y="238"/>
                    </a:lnTo>
                    <a:lnTo>
                      <a:pt x="428" y="259"/>
                    </a:lnTo>
                    <a:lnTo>
                      <a:pt x="422" y="280"/>
                    </a:lnTo>
                    <a:lnTo>
                      <a:pt x="415" y="300"/>
                    </a:lnTo>
                    <a:lnTo>
                      <a:pt x="406" y="319"/>
                    </a:lnTo>
                    <a:lnTo>
                      <a:pt x="396" y="337"/>
                    </a:lnTo>
                    <a:lnTo>
                      <a:pt x="383" y="353"/>
                    </a:lnTo>
                    <a:lnTo>
                      <a:pt x="369" y="368"/>
                    </a:lnTo>
                    <a:lnTo>
                      <a:pt x="354" y="382"/>
                    </a:lnTo>
                    <a:lnTo>
                      <a:pt x="337" y="395"/>
                    </a:lnTo>
                    <a:lnTo>
                      <a:pt x="319" y="406"/>
                    </a:lnTo>
                    <a:lnTo>
                      <a:pt x="301" y="415"/>
                    </a:lnTo>
                    <a:lnTo>
                      <a:pt x="280" y="422"/>
                    </a:lnTo>
                    <a:lnTo>
                      <a:pt x="260" y="427"/>
                    </a:lnTo>
                    <a:lnTo>
                      <a:pt x="238" y="431"/>
                    </a:lnTo>
                    <a:lnTo>
                      <a:pt x="217" y="432"/>
                    </a:lnTo>
                    <a:lnTo>
                      <a:pt x="217" y="432"/>
                    </a:lnTo>
                    <a:lnTo>
                      <a:pt x="217" y="432"/>
                    </a:lnTo>
                    <a:lnTo>
                      <a:pt x="194" y="431"/>
                    </a:lnTo>
                    <a:lnTo>
                      <a:pt x="173" y="427"/>
                    </a:lnTo>
                    <a:lnTo>
                      <a:pt x="152" y="422"/>
                    </a:lnTo>
                    <a:lnTo>
                      <a:pt x="133" y="415"/>
                    </a:lnTo>
                    <a:lnTo>
                      <a:pt x="113" y="406"/>
                    </a:lnTo>
                    <a:lnTo>
                      <a:pt x="96" y="395"/>
                    </a:lnTo>
                    <a:lnTo>
                      <a:pt x="79" y="382"/>
                    </a:lnTo>
                    <a:lnTo>
                      <a:pt x="64" y="368"/>
                    </a:lnTo>
                    <a:lnTo>
                      <a:pt x="50" y="353"/>
                    </a:lnTo>
                    <a:lnTo>
                      <a:pt x="37" y="337"/>
                    </a:lnTo>
                    <a:lnTo>
                      <a:pt x="26" y="319"/>
                    </a:lnTo>
                    <a:lnTo>
                      <a:pt x="17" y="300"/>
                    </a:lnTo>
                    <a:lnTo>
                      <a:pt x="10" y="280"/>
                    </a:lnTo>
                    <a:lnTo>
                      <a:pt x="4" y="259"/>
                    </a:lnTo>
                    <a:lnTo>
                      <a:pt x="1" y="238"/>
                    </a:lnTo>
                    <a:lnTo>
                      <a:pt x="0" y="216"/>
                    </a:lnTo>
                    <a:lnTo>
                      <a:pt x="0" y="216"/>
                    </a:lnTo>
                    <a:close/>
                    <a:moveTo>
                      <a:pt x="49" y="216"/>
                    </a:moveTo>
                    <a:lnTo>
                      <a:pt x="49" y="216"/>
                    </a:lnTo>
                    <a:lnTo>
                      <a:pt x="50" y="233"/>
                    </a:lnTo>
                    <a:lnTo>
                      <a:pt x="52" y="250"/>
                    </a:lnTo>
                    <a:lnTo>
                      <a:pt x="56" y="266"/>
                    </a:lnTo>
                    <a:lnTo>
                      <a:pt x="62" y="281"/>
                    </a:lnTo>
                    <a:lnTo>
                      <a:pt x="69" y="296"/>
                    </a:lnTo>
                    <a:lnTo>
                      <a:pt x="77" y="310"/>
                    </a:lnTo>
                    <a:lnTo>
                      <a:pt x="86" y="323"/>
                    </a:lnTo>
                    <a:lnTo>
                      <a:pt x="97" y="335"/>
                    </a:lnTo>
                    <a:lnTo>
                      <a:pt x="110" y="346"/>
                    </a:lnTo>
                    <a:lnTo>
                      <a:pt x="123" y="355"/>
                    </a:lnTo>
                    <a:lnTo>
                      <a:pt x="136" y="364"/>
                    </a:lnTo>
                    <a:lnTo>
                      <a:pt x="151" y="370"/>
                    </a:lnTo>
                    <a:lnTo>
                      <a:pt x="166" y="376"/>
                    </a:lnTo>
                    <a:lnTo>
                      <a:pt x="182" y="380"/>
                    </a:lnTo>
                    <a:lnTo>
                      <a:pt x="199" y="383"/>
                    </a:lnTo>
                    <a:lnTo>
                      <a:pt x="217" y="383"/>
                    </a:lnTo>
                    <a:lnTo>
                      <a:pt x="217" y="383"/>
                    </a:lnTo>
                    <a:lnTo>
                      <a:pt x="217" y="383"/>
                    </a:lnTo>
                    <a:lnTo>
                      <a:pt x="234" y="383"/>
                    </a:lnTo>
                    <a:lnTo>
                      <a:pt x="250" y="380"/>
                    </a:lnTo>
                    <a:lnTo>
                      <a:pt x="266" y="376"/>
                    </a:lnTo>
                    <a:lnTo>
                      <a:pt x="281" y="370"/>
                    </a:lnTo>
                    <a:lnTo>
                      <a:pt x="296" y="364"/>
                    </a:lnTo>
                    <a:lnTo>
                      <a:pt x="310" y="355"/>
                    </a:lnTo>
                    <a:lnTo>
                      <a:pt x="323" y="346"/>
                    </a:lnTo>
                    <a:lnTo>
                      <a:pt x="335" y="335"/>
                    </a:lnTo>
                    <a:lnTo>
                      <a:pt x="346" y="323"/>
                    </a:lnTo>
                    <a:lnTo>
                      <a:pt x="356" y="310"/>
                    </a:lnTo>
                    <a:lnTo>
                      <a:pt x="364" y="296"/>
                    </a:lnTo>
                    <a:lnTo>
                      <a:pt x="371" y="281"/>
                    </a:lnTo>
                    <a:lnTo>
                      <a:pt x="376" y="266"/>
                    </a:lnTo>
                    <a:lnTo>
                      <a:pt x="380" y="250"/>
                    </a:lnTo>
                    <a:lnTo>
                      <a:pt x="384" y="233"/>
                    </a:lnTo>
                    <a:lnTo>
                      <a:pt x="384" y="216"/>
                    </a:lnTo>
                    <a:lnTo>
                      <a:pt x="384" y="216"/>
                    </a:lnTo>
                    <a:lnTo>
                      <a:pt x="384" y="216"/>
                    </a:lnTo>
                    <a:lnTo>
                      <a:pt x="384" y="199"/>
                    </a:lnTo>
                    <a:lnTo>
                      <a:pt x="380" y="182"/>
                    </a:lnTo>
                    <a:lnTo>
                      <a:pt x="376" y="166"/>
                    </a:lnTo>
                    <a:lnTo>
                      <a:pt x="371" y="151"/>
                    </a:lnTo>
                    <a:lnTo>
                      <a:pt x="364" y="135"/>
                    </a:lnTo>
                    <a:lnTo>
                      <a:pt x="356" y="122"/>
                    </a:lnTo>
                    <a:lnTo>
                      <a:pt x="346" y="110"/>
                    </a:lnTo>
                    <a:lnTo>
                      <a:pt x="335" y="97"/>
                    </a:lnTo>
                    <a:lnTo>
                      <a:pt x="323" y="86"/>
                    </a:lnTo>
                    <a:lnTo>
                      <a:pt x="310" y="76"/>
                    </a:lnTo>
                    <a:lnTo>
                      <a:pt x="296" y="69"/>
                    </a:lnTo>
                    <a:lnTo>
                      <a:pt x="281" y="61"/>
                    </a:lnTo>
                    <a:lnTo>
                      <a:pt x="266" y="56"/>
                    </a:lnTo>
                    <a:lnTo>
                      <a:pt x="250" y="51"/>
                    </a:lnTo>
                    <a:lnTo>
                      <a:pt x="234" y="49"/>
                    </a:lnTo>
                    <a:lnTo>
                      <a:pt x="217" y="48"/>
                    </a:lnTo>
                    <a:lnTo>
                      <a:pt x="217" y="48"/>
                    </a:lnTo>
                    <a:lnTo>
                      <a:pt x="217" y="48"/>
                    </a:lnTo>
                    <a:lnTo>
                      <a:pt x="199" y="49"/>
                    </a:lnTo>
                    <a:lnTo>
                      <a:pt x="182" y="51"/>
                    </a:lnTo>
                    <a:lnTo>
                      <a:pt x="166" y="56"/>
                    </a:lnTo>
                    <a:lnTo>
                      <a:pt x="151" y="61"/>
                    </a:lnTo>
                    <a:lnTo>
                      <a:pt x="136" y="69"/>
                    </a:lnTo>
                    <a:lnTo>
                      <a:pt x="123" y="76"/>
                    </a:lnTo>
                    <a:lnTo>
                      <a:pt x="110" y="86"/>
                    </a:lnTo>
                    <a:lnTo>
                      <a:pt x="97" y="97"/>
                    </a:lnTo>
                    <a:lnTo>
                      <a:pt x="86" y="110"/>
                    </a:lnTo>
                    <a:lnTo>
                      <a:pt x="77" y="122"/>
                    </a:lnTo>
                    <a:lnTo>
                      <a:pt x="69" y="135"/>
                    </a:lnTo>
                    <a:lnTo>
                      <a:pt x="62" y="151"/>
                    </a:lnTo>
                    <a:lnTo>
                      <a:pt x="56" y="166"/>
                    </a:lnTo>
                    <a:lnTo>
                      <a:pt x="52" y="182"/>
                    </a:lnTo>
                    <a:lnTo>
                      <a:pt x="50" y="199"/>
                    </a:lnTo>
                    <a:lnTo>
                      <a:pt x="49" y="216"/>
                    </a:lnTo>
                    <a:lnTo>
                      <a:pt x="49" y="216"/>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Freeform 365">
                <a:extLst>
                  <a:ext uri="{C183D7F6-B498-43B3-948B-1728B52AA6E4}">
                    <adec:decorative xmlns:adec="http://schemas.microsoft.com/office/drawing/2017/decorative" val="1"/>
                  </a:ext>
                </a:extLst>
              </p:cNvPr>
              <p:cNvSpPr>
                <a:spLocks noEditPoints="1"/>
              </p:cNvSpPr>
              <p:nvPr/>
            </p:nvSpPr>
            <p:spPr bwMode="auto">
              <a:xfrm>
                <a:off x="2043113" y="4533900"/>
                <a:ext cx="239713" cy="69850"/>
              </a:xfrm>
              <a:custGeom>
                <a:avLst/>
                <a:gdLst/>
                <a:ahLst/>
                <a:cxnLst>
                  <a:cxn ang="0">
                    <a:pos x="429" y="23"/>
                  </a:cxn>
                  <a:cxn ang="0">
                    <a:pos x="417" y="13"/>
                  </a:cxn>
                  <a:cxn ang="0">
                    <a:pos x="403" y="6"/>
                  </a:cxn>
                  <a:cxn ang="0">
                    <a:pos x="389" y="1"/>
                  </a:cxn>
                  <a:cxn ang="0">
                    <a:pos x="374" y="0"/>
                  </a:cxn>
                  <a:cxn ang="0">
                    <a:pos x="360" y="1"/>
                  </a:cxn>
                  <a:cxn ang="0">
                    <a:pos x="345" y="5"/>
                  </a:cxn>
                  <a:cxn ang="0">
                    <a:pos x="331" y="11"/>
                  </a:cxn>
                  <a:cxn ang="0">
                    <a:pos x="319" y="21"/>
                  </a:cxn>
                  <a:cxn ang="0">
                    <a:pos x="338" y="29"/>
                  </a:cxn>
                  <a:cxn ang="0">
                    <a:pos x="371" y="52"/>
                  </a:cxn>
                  <a:cxn ang="0">
                    <a:pos x="401" y="80"/>
                  </a:cxn>
                  <a:cxn ang="0">
                    <a:pos x="425" y="112"/>
                  </a:cxn>
                  <a:cxn ang="0">
                    <a:pos x="436" y="130"/>
                  </a:cxn>
                  <a:cxn ang="0">
                    <a:pos x="443" y="118"/>
                  </a:cxn>
                  <a:cxn ang="0">
                    <a:pos x="450" y="104"/>
                  </a:cxn>
                  <a:cxn ang="0">
                    <a:pos x="452" y="90"/>
                  </a:cxn>
                  <a:cxn ang="0">
                    <a:pos x="451" y="62"/>
                  </a:cxn>
                  <a:cxn ang="0">
                    <a:pos x="446" y="48"/>
                  </a:cxn>
                  <a:cxn ang="0">
                    <a:pos x="439" y="35"/>
                  </a:cxn>
                  <a:cxn ang="0">
                    <a:pos x="429" y="23"/>
                  </a:cxn>
                  <a:cxn ang="0">
                    <a:pos x="24" y="23"/>
                  </a:cxn>
                  <a:cxn ang="0">
                    <a:pos x="19" y="28"/>
                  </a:cxn>
                  <a:cxn ang="0">
                    <a:pos x="10" y="41"/>
                  </a:cxn>
                  <a:cxn ang="0">
                    <a:pos x="5" y="54"/>
                  </a:cxn>
                  <a:cxn ang="0">
                    <a:pos x="1" y="69"/>
                  </a:cxn>
                  <a:cxn ang="0">
                    <a:pos x="1" y="91"/>
                  </a:cxn>
                  <a:cxn ang="0">
                    <a:pos x="5" y="105"/>
                  </a:cxn>
                  <a:cxn ang="0">
                    <a:pos x="10" y="118"/>
                  </a:cxn>
                  <a:cxn ang="0">
                    <a:pos x="19" y="131"/>
                  </a:cxn>
                  <a:cxn ang="0">
                    <a:pos x="28" y="112"/>
                  </a:cxn>
                  <a:cxn ang="0">
                    <a:pos x="53" y="80"/>
                  </a:cxn>
                  <a:cxn ang="0">
                    <a:pos x="82" y="52"/>
                  </a:cxn>
                  <a:cxn ang="0">
                    <a:pos x="117" y="30"/>
                  </a:cxn>
                  <a:cxn ang="0">
                    <a:pos x="135" y="21"/>
                  </a:cxn>
                  <a:cxn ang="0">
                    <a:pos x="122" y="11"/>
                  </a:cxn>
                  <a:cxn ang="0">
                    <a:pos x="108" y="5"/>
                  </a:cxn>
                  <a:cxn ang="0">
                    <a:pos x="94" y="1"/>
                  </a:cxn>
                  <a:cxn ang="0">
                    <a:pos x="79" y="0"/>
                  </a:cxn>
                  <a:cxn ang="0">
                    <a:pos x="64" y="1"/>
                  </a:cxn>
                  <a:cxn ang="0">
                    <a:pos x="50" y="6"/>
                  </a:cxn>
                  <a:cxn ang="0">
                    <a:pos x="36" y="13"/>
                  </a:cxn>
                  <a:cxn ang="0">
                    <a:pos x="24" y="23"/>
                  </a:cxn>
                </a:cxnLst>
                <a:rect l="0" t="0" r="r" b="b"/>
                <a:pathLst>
                  <a:path w="453" h="131">
                    <a:moveTo>
                      <a:pt x="429" y="23"/>
                    </a:moveTo>
                    <a:lnTo>
                      <a:pt x="429" y="23"/>
                    </a:lnTo>
                    <a:lnTo>
                      <a:pt x="424" y="17"/>
                    </a:lnTo>
                    <a:lnTo>
                      <a:pt x="417" y="13"/>
                    </a:lnTo>
                    <a:lnTo>
                      <a:pt x="411" y="9"/>
                    </a:lnTo>
                    <a:lnTo>
                      <a:pt x="403" y="6"/>
                    </a:lnTo>
                    <a:lnTo>
                      <a:pt x="397" y="3"/>
                    </a:lnTo>
                    <a:lnTo>
                      <a:pt x="389" y="1"/>
                    </a:lnTo>
                    <a:lnTo>
                      <a:pt x="382" y="0"/>
                    </a:lnTo>
                    <a:lnTo>
                      <a:pt x="374" y="0"/>
                    </a:lnTo>
                    <a:lnTo>
                      <a:pt x="367" y="0"/>
                    </a:lnTo>
                    <a:lnTo>
                      <a:pt x="360" y="1"/>
                    </a:lnTo>
                    <a:lnTo>
                      <a:pt x="353" y="2"/>
                    </a:lnTo>
                    <a:lnTo>
                      <a:pt x="345" y="5"/>
                    </a:lnTo>
                    <a:lnTo>
                      <a:pt x="339" y="8"/>
                    </a:lnTo>
                    <a:lnTo>
                      <a:pt x="331" y="11"/>
                    </a:lnTo>
                    <a:lnTo>
                      <a:pt x="325" y="15"/>
                    </a:lnTo>
                    <a:lnTo>
                      <a:pt x="319" y="21"/>
                    </a:lnTo>
                    <a:lnTo>
                      <a:pt x="319" y="21"/>
                    </a:lnTo>
                    <a:lnTo>
                      <a:pt x="338" y="29"/>
                    </a:lnTo>
                    <a:lnTo>
                      <a:pt x="355" y="40"/>
                    </a:lnTo>
                    <a:lnTo>
                      <a:pt x="371" y="52"/>
                    </a:lnTo>
                    <a:lnTo>
                      <a:pt x="387" y="65"/>
                    </a:lnTo>
                    <a:lnTo>
                      <a:pt x="401" y="80"/>
                    </a:lnTo>
                    <a:lnTo>
                      <a:pt x="414" y="95"/>
                    </a:lnTo>
                    <a:lnTo>
                      <a:pt x="425" y="112"/>
                    </a:lnTo>
                    <a:lnTo>
                      <a:pt x="436" y="130"/>
                    </a:lnTo>
                    <a:lnTo>
                      <a:pt x="436" y="130"/>
                    </a:lnTo>
                    <a:lnTo>
                      <a:pt x="440" y="123"/>
                    </a:lnTo>
                    <a:lnTo>
                      <a:pt x="443" y="118"/>
                    </a:lnTo>
                    <a:lnTo>
                      <a:pt x="446" y="110"/>
                    </a:lnTo>
                    <a:lnTo>
                      <a:pt x="450" y="104"/>
                    </a:lnTo>
                    <a:lnTo>
                      <a:pt x="451" y="97"/>
                    </a:lnTo>
                    <a:lnTo>
                      <a:pt x="452" y="90"/>
                    </a:lnTo>
                    <a:lnTo>
                      <a:pt x="453" y="76"/>
                    </a:lnTo>
                    <a:lnTo>
                      <a:pt x="451" y="62"/>
                    </a:lnTo>
                    <a:lnTo>
                      <a:pt x="448" y="54"/>
                    </a:lnTo>
                    <a:lnTo>
                      <a:pt x="446" y="48"/>
                    </a:lnTo>
                    <a:lnTo>
                      <a:pt x="443" y="41"/>
                    </a:lnTo>
                    <a:lnTo>
                      <a:pt x="439" y="35"/>
                    </a:lnTo>
                    <a:lnTo>
                      <a:pt x="434" y="28"/>
                    </a:lnTo>
                    <a:lnTo>
                      <a:pt x="429" y="23"/>
                    </a:lnTo>
                    <a:lnTo>
                      <a:pt x="429" y="23"/>
                    </a:lnTo>
                    <a:close/>
                    <a:moveTo>
                      <a:pt x="24" y="23"/>
                    </a:moveTo>
                    <a:lnTo>
                      <a:pt x="24" y="23"/>
                    </a:lnTo>
                    <a:lnTo>
                      <a:pt x="19" y="28"/>
                    </a:lnTo>
                    <a:lnTo>
                      <a:pt x="14" y="35"/>
                    </a:lnTo>
                    <a:lnTo>
                      <a:pt x="10" y="41"/>
                    </a:lnTo>
                    <a:lnTo>
                      <a:pt x="7" y="48"/>
                    </a:lnTo>
                    <a:lnTo>
                      <a:pt x="5" y="54"/>
                    </a:lnTo>
                    <a:lnTo>
                      <a:pt x="2" y="62"/>
                    </a:lnTo>
                    <a:lnTo>
                      <a:pt x="1" y="69"/>
                    </a:lnTo>
                    <a:lnTo>
                      <a:pt x="0" y="76"/>
                    </a:lnTo>
                    <a:lnTo>
                      <a:pt x="1" y="91"/>
                    </a:lnTo>
                    <a:lnTo>
                      <a:pt x="2" y="97"/>
                    </a:lnTo>
                    <a:lnTo>
                      <a:pt x="5" y="105"/>
                    </a:lnTo>
                    <a:lnTo>
                      <a:pt x="7" y="111"/>
                    </a:lnTo>
                    <a:lnTo>
                      <a:pt x="10" y="118"/>
                    </a:lnTo>
                    <a:lnTo>
                      <a:pt x="14" y="124"/>
                    </a:lnTo>
                    <a:lnTo>
                      <a:pt x="19" y="131"/>
                    </a:lnTo>
                    <a:lnTo>
                      <a:pt x="19" y="131"/>
                    </a:lnTo>
                    <a:lnTo>
                      <a:pt x="28" y="112"/>
                    </a:lnTo>
                    <a:lnTo>
                      <a:pt x="40" y="96"/>
                    </a:lnTo>
                    <a:lnTo>
                      <a:pt x="53" y="80"/>
                    </a:lnTo>
                    <a:lnTo>
                      <a:pt x="67" y="66"/>
                    </a:lnTo>
                    <a:lnTo>
                      <a:pt x="82" y="52"/>
                    </a:lnTo>
                    <a:lnTo>
                      <a:pt x="98" y="40"/>
                    </a:lnTo>
                    <a:lnTo>
                      <a:pt x="117" y="30"/>
                    </a:lnTo>
                    <a:lnTo>
                      <a:pt x="135" y="21"/>
                    </a:lnTo>
                    <a:lnTo>
                      <a:pt x="135" y="21"/>
                    </a:lnTo>
                    <a:lnTo>
                      <a:pt x="129" y="16"/>
                    </a:lnTo>
                    <a:lnTo>
                      <a:pt x="122" y="11"/>
                    </a:lnTo>
                    <a:lnTo>
                      <a:pt x="116" y="8"/>
                    </a:lnTo>
                    <a:lnTo>
                      <a:pt x="108" y="5"/>
                    </a:lnTo>
                    <a:lnTo>
                      <a:pt x="102" y="2"/>
                    </a:lnTo>
                    <a:lnTo>
                      <a:pt x="94" y="1"/>
                    </a:lnTo>
                    <a:lnTo>
                      <a:pt x="87" y="0"/>
                    </a:lnTo>
                    <a:lnTo>
                      <a:pt x="79" y="0"/>
                    </a:lnTo>
                    <a:lnTo>
                      <a:pt x="71" y="0"/>
                    </a:lnTo>
                    <a:lnTo>
                      <a:pt x="64" y="1"/>
                    </a:lnTo>
                    <a:lnTo>
                      <a:pt x="56" y="3"/>
                    </a:lnTo>
                    <a:lnTo>
                      <a:pt x="50" y="6"/>
                    </a:lnTo>
                    <a:lnTo>
                      <a:pt x="42" y="9"/>
                    </a:lnTo>
                    <a:lnTo>
                      <a:pt x="36" y="13"/>
                    </a:lnTo>
                    <a:lnTo>
                      <a:pt x="29" y="17"/>
                    </a:lnTo>
                    <a:lnTo>
                      <a:pt x="24" y="23"/>
                    </a:lnTo>
                    <a:lnTo>
                      <a:pt x="24" y="2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8" name="Freeform 366">
                <a:extLst>
                  <a:ext uri="{C183D7F6-B498-43B3-948B-1728B52AA6E4}">
                    <adec:decorative xmlns:adec="http://schemas.microsoft.com/office/drawing/2017/decorative" val="1"/>
                  </a:ext>
                </a:extLst>
              </p:cNvPr>
              <p:cNvSpPr>
                <a:spLocks/>
              </p:cNvSpPr>
              <p:nvPr/>
            </p:nvSpPr>
            <p:spPr bwMode="auto">
              <a:xfrm>
                <a:off x="2151063" y="4500563"/>
                <a:ext cx="28575" cy="28575"/>
              </a:xfrm>
              <a:custGeom>
                <a:avLst/>
                <a:gdLst/>
                <a:ahLst/>
                <a:cxnLst>
                  <a:cxn ang="0">
                    <a:pos x="54" y="27"/>
                  </a:cxn>
                  <a:cxn ang="0">
                    <a:pos x="53" y="32"/>
                  </a:cxn>
                  <a:cxn ang="0">
                    <a:pos x="52" y="37"/>
                  </a:cxn>
                  <a:cxn ang="0">
                    <a:pos x="48" y="42"/>
                  </a:cxn>
                  <a:cxn ang="0">
                    <a:pos x="45" y="46"/>
                  </a:cxn>
                  <a:cxn ang="0">
                    <a:pos x="42" y="49"/>
                  </a:cxn>
                  <a:cxn ang="0">
                    <a:pos x="36" y="51"/>
                  </a:cxn>
                  <a:cxn ang="0">
                    <a:pos x="32" y="54"/>
                  </a:cxn>
                  <a:cxn ang="0">
                    <a:pos x="27" y="54"/>
                  </a:cxn>
                  <a:cxn ang="0">
                    <a:pos x="21" y="54"/>
                  </a:cxn>
                  <a:cxn ang="0">
                    <a:pos x="16" y="51"/>
                  </a:cxn>
                  <a:cxn ang="0">
                    <a:pos x="12" y="49"/>
                  </a:cxn>
                  <a:cxn ang="0">
                    <a:pos x="7" y="46"/>
                  </a:cxn>
                  <a:cxn ang="0">
                    <a:pos x="4" y="42"/>
                  </a:cxn>
                  <a:cxn ang="0">
                    <a:pos x="2" y="37"/>
                  </a:cxn>
                  <a:cxn ang="0">
                    <a:pos x="0" y="32"/>
                  </a:cxn>
                  <a:cxn ang="0">
                    <a:pos x="0" y="27"/>
                  </a:cxn>
                  <a:cxn ang="0">
                    <a:pos x="0" y="21"/>
                  </a:cxn>
                  <a:cxn ang="0">
                    <a:pos x="2" y="16"/>
                  </a:cxn>
                  <a:cxn ang="0">
                    <a:pos x="4" y="12"/>
                  </a:cxn>
                  <a:cxn ang="0">
                    <a:pos x="7" y="7"/>
                  </a:cxn>
                  <a:cxn ang="0">
                    <a:pos x="12" y="4"/>
                  </a:cxn>
                  <a:cxn ang="0">
                    <a:pos x="16" y="2"/>
                  </a:cxn>
                  <a:cxn ang="0">
                    <a:pos x="21" y="1"/>
                  </a:cxn>
                  <a:cxn ang="0">
                    <a:pos x="27" y="0"/>
                  </a:cxn>
                  <a:cxn ang="0">
                    <a:pos x="32" y="1"/>
                  </a:cxn>
                  <a:cxn ang="0">
                    <a:pos x="36" y="2"/>
                  </a:cxn>
                  <a:cxn ang="0">
                    <a:pos x="42" y="4"/>
                  </a:cxn>
                  <a:cxn ang="0">
                    <a:pos x="45" y="7"/>
                  </a:cxn>
                  <a:cxn ang="0">
                    <a:pos x="48" y="12"/>
                  </a:cxn>
                  <a:cxn ang="0">
                    <a:pos x="52" y="16"/>
                  </a:cxn>
                  <a:cxn ang="0">
                    <a:pos x="53" y="21"/>
                  </a:cxn>
                  <a:cxn ang="0">
                    <a:pos x="54" y="27"/>
                  </a:cxn>
                </a:cxnLst>
                <a:rect l="0" t="0" r="r" b="b"/>
                <a:pathLst>
                  <a:path w="54" h="54">
                    <a:moveTo>
                      <a:pt x="54" y="27"/>
                    </a:moveTo>
                    <a:lnTo>
                      <a:pt x="54" y="27"/>
                    </a:lnTo>
                    <a:lnTo>
                      <a:pt x="53" y="32"/>
                    </a:lnTo>
                    <a:lnTo>
                      <a:pt x="53" y="32"/>
                    </a:lnTo>
                    <a:lnTo>
                      <a:pt x="52" y="37"/>
                    </a:lnTo>
                    <a:lnTo>
                      <a:pt x="52" y="37"/>
                    </a:lnTo>
                    <a:lnTo>
                      <a:pt x="48" y="42"/>
                    </a:lnTo>
                    <a:lnTo>
                      <a:pt x="48" y="42"/>
                    </a:lnTo>
                    <a:lnTo>
                      <a:pt x="45" y="46"/>
                    </a:lnTo>
                    <a:lnTo>
                      <a:pt x="45" y="46"/>
                    </a:lnTo>
                    <a:lnTo>
                      <a:pt x="42" y="49"/>
                    </a:lnTo>
                    <a:lnTo>
                      <a:pt x="42" y="49"/>
                    </a:lnTo>
                    <a:lnTo>
                      <a:pt x="36" y="51"/>
                    </a:lnTo>
                    <a:lnTo>
                      <a:pt x="36" y="51"/>
                    </a:lnTo>
                    <a:lnTo>
                      <a:pt x="32" y="54"/>
                    </a:lnTo>
                    <a:lnTo>
                      <a:pt x="32" y="54"/>
                    </a:lnTo>
                    <a:lnTo>
                      <a:pt x="27" y="54"/>
                    </a:lnTo>
                    <a:lnTo>
                      <a:pt x="27" y="54"/>
                    </a:lnTo>
                    <a:lnTo>
                      <a:pt x="21" y="54"/>
                    </a:lnTo>
                    <a:lnTo>
                      <a:pt x="21" y="54"/>
                    </a:lnTo>
                    <a:lnTo>
                      <a:pt x="16" y="51"/>
                    </a:lnTo>
                    <a:lnTo>
                      <a:pt x="16" y="51"/>
                    </a:lnTo>
                    <a:lnTo>
                      <a:pt x="12" y="49"/>
                    </a:lnTo>
                    <a:lnTo>
                      <a:pt x="12" y="49"/>
                    </a:lnTo>
                    <a:lnTo>
                      <a:pt x="7" y="46"/>
                    </a:lnTo>
                    <a:lnTo>
                      <a:pt x="7" y="46"/>
                    </a:lnTo>
                    <a:lnTo>
                      <a:pt x="4" y="42"/>
                    </a:lnTo>
                    <a:lnTo>
                      <a:pt x="4" y="42"/>
                    </a:lnTo>
                    <a:lnTo>
                      <a:pt x="2" y="37"/>
                    </a:lnTo>
                    <a:lnTo>
                      <a:pt x="2" y="37"/>
                    </a:lnTo>
                    <a:lnTo>
                      <a:pt x="0" y="32"/>
                    </a:lnTo>
                    <a:lnTo>
                      <a:pt x="0" y="32"/>
                    </a:lnTo>
                    <a:lnTo>
                      <a:pt x="0" y="27"/>
                    </a:lnTo>
                    <a:lnTo>
                      <a:pt x="0" y="27"/>
                    </a:lnTo>
                    <a:lnTo>
                      <a:pt x="0" y="21"/>
                    </a:lnTo>
                    <a:lnTo>
                      <a:pt x="0" y="21"/>
                    </a:lnTo>
                    <a:lnTo>
                      <a:pt x="2" y="16"/>
                    </a:lnTo>
                    <a:lnTo>
                      <a:pt x="2" y="16"/>
                    </a:lnTo>
                    <a:lnTo>
                      <a:pt x="4" y="12"/>
                    </a:lnTo>
                    <a:lnTo>
                      <a:pt x="4" y="12"/>
                    </a:lnTo>
                    <a:lnTo>
                      <a:pt x="7" y="7"/>
                    </a:lnTo>
                    <a:lnTo>
                      <a:pt x="7" y="7"/>
                    </a:lnTo>
                    <a:lnTo>
                      <a:pt x="12" y="4"/>
                    </a:lnTo>
                    <a:lnTo>
                      <a:pt x="12" y="4"/>
                    </a:lnTo>
                    <a:lnTo>
                      <a:pt x="16" y="2"/>
                    </a:lnTo>
                    <a:lnTo>
                      <a:pt x="16" y="2"/>
                    </a:lnTo>
                    <a:lnTo>
                      <a:pt x="21" y="1"/>
                    </a:lnTo>
                    <a:lnTo>
                      <a:pt x="21" y="1"/>
                    </a:lnTo>
                    <a:lnTo>
                      <a:pt x="27" y="0"/>
                    </a:lnTo>
                    <a:lnTo>
                      <a:pt x="27" y="0"/>
                    </a:lnTo>
                    <a:lnTo>
                      <a:pt x="32" y="1"/>
                    </a:lnTo>
                    <a:lnTo>
                      <a:pt x="32" y="1"/>
                    </a:lnTo>
                    <a:lnTo>
                      <a:pt x="36" y="2"/>
                    </a:lnTo>
                    <a:lnTo>
                      <a:pt x="36" y="2"/>
                    </a:lnTo>
                    <a:lnTo>
                      <a:pt x="42" y="4"/>
                    </a:lnTo>
                    <a:lnTo>
                      <a:pt x="42" y="4"/>
                    </a:lnTo>
                    <a:lnTo>
                      <a:pt x="45" y="7"/>
                    </a:lnTo>
                    <a:lnTo>
                      <a:pt x="45" y="7"/>
                    </a:lnTo>
                    <a:lnTo>
                      <a:pt x="48" y="12"/>
                    </a:lnTo>
                    <a:lnTo>
                      <a:pt x="48" y="12"/>
                    </a:lnTo>
                    <a:lnTo>
                      <a:pt x="52" y="16"/>
                    </a:lnTo>
                    <a:lnTo>
                      <a:pt x="52" y="16"/>
                    </a:lnTo>
                    <a:lnTo>
                      <a:pt x="53" y="21"/>
                    </a:lnTo>
                    <a:lnTo>
                      <a:pt x="53" y="21"/>
                    </a:lnTo>
                    <a:lnTo>
                      <a:pt x="54" y="27"/>
                    </a:lnTo>
                    <a:lnTo>
                      <a:pt x="54" y="2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9" name="Rectangle 367">
                <a:extLst>
                  <a:ext uri="{C183D7F6-B498-43B3-948B-1728B52AA6E4}">
                    <adec:decorative xmlns:adec="http://schemas.microsoft.com/office/drawing/2017/decorative" val="1"/>
                  </a:ext>
                </a:extLst>
              </p:cNvPr>
              <p:cNvSpPr>
                <a:spLocks noChangeArrowheads="1"/>
              </p:cNvSpPr>
              <p:nvPr/>
            </p:nvSpPr>
            <p:spPr bwMode="auto">
              <a:xfrm>
                <a:off x="2160588" y="4524375"/>
                <a:ext cx="7938" cy="22225"/>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0" name="Freeform 368">
                <a:extLst>
                  <a:ext uri="{C183D7F6-B498-43B3-948B-1728B52AA6E4}">
                    <adec:decorative xmlns:adec="http://schemas.microsoft.com/office/drawing/2017/decorative" val="1"/>
                  </a:ext>
                </a:extLst>
              </p:cNvPr>
              <p:cNvSpPr>
                <a:spLocks/>
              </p:cNvSpPr>
              <p:nvPr/>
            </p:nvSpPr>
            <p:spPr bwMode="auto">
              <a:xfrm>
                <a:off x="2101850" y="4749800"/>
                <a:ext cx="44450" cy="36513"/>
              </a:xfrm>
              <a:custGeom>
                <a:avLst/>
                <a:gdLst/>
                <a:ahLst/>
                <a:cxnLst>
                  <a:cxn ang="0">
                    <a:pos x="2" y="63"/>
                  </a:cxn>
                  <a:cxn ang="0">
                    <a:pos x="2" y="63"/>
                  </a:cxn>
                  <a:cxn ang="0">
                    <a:pos x="0" y="58"/>
                  </a:cxn>
                  <a:cxn ang="0">
                    <a:pos x="0" y="52"/>
                  </a:cxn>
                  <a:cxn ang="0">
                    <a:pos x="2" y="47"/>
                  </a:cxn>
                  <a:cxn ang="0">
                    <a:pos x="6" y="43"/>
                  </a:cxn>
                  <a:cxn ang="0">
                    <a:pos x="6" y="43"/>
                  </a:cxn>
                  <a:cxn ang="0">
                    <a:pos x="62" y="3"/>
                  </a:cxn>
                  <a:cxn ang="0">
                    <a:pos x="62" y="3"/>
                  </a:cxn>
                  <a:cxn ang="0">
                    <a:pos x="67" y="1"/>
                  </a:cxn>
                  <a:cxn ang="0">
                    <a:pos x="73" y="0"/>
                  </a:cxn>
                  <a:cxn ang="0">
                    <a:pos x="79" y="2"/>
                  </a:cxn>
                  <a:cxn ang="0">
                    <a:pos x="83" y="6"/>
                  </a:cxn>
                  <a:cxn ang="0">
                    <a:pos x="83" y="6"/>
                  </a:cxn>
                  <a:cxn ang="0">
                    <a:pos x="83" y="6"/>
                  </a:cxn>
                  <a:cxn ang="0">
                    <a:pos x="85" y="11"/>
                  </a:cxn>
                  <a:cxn ang="0">
                    <a:pos x="85" y="17"/>
                  </a:cxn>
                  <a:cxn ang="0">
                    <a:pos x="83" y="22"/>
                  </a:cxn>
                  <a:cxn ang="0">
                    <a:pos x="79" y="26"/>
                  </a:cxn>
                  <a:cxn ang="0">
                    <a:pos x="79" y="26"/>
                  </a:cxn>
                  <a:cxn ang="0">
                    <a:pos x="23" y="67"/>
                  </a:cxn>
                  <a:cxn ang="0">
                    <a:pos x="23" y="67"/>
                  </a:cxn>
                  <a:cxn ang="0">
                    <a:pos x="20" y="70"/>
                  </a:cxn>
                  <a:cxn ang="0">
                    <a:pos x="14" y="70"/>
                  </a:cxn>
                  <a:cxn ang="0">
                    <a:pos x="14" y="70"/>
                  </a:cxn>
                  <a:cxn ang="0">
                    <a:pos x="14" y="70"/>
                  </a:cxn>
                  <a:cxn ang="0">
                    <a:pos x="11" y="70"/>
                  </a:cxn>
                  <a:cxn ang="0">
                    <a:pos x="8" y="68"/>
                  </a:cxn>
                  <a:cxn ang="0">
                    <a:pos x="5" y="66"/>
                  </a:cxn>
                  <a:cxn ang="0">
                    <a:pos x="2" y="63"/>
                  </a:cxn>
                  <a:cxn ang="0">
                    <a:pos x="2" y="63"/>
                  </a:cxn>
                </a:cxnLst>
                <a:rect l="0" t="0" r="r" b="b"/>
                <a:pathLst>
                  <a:path w="85" h="70">
                    <a:moveTo>
                      <a:pt x="2" y="63"/>
                    </a:moveTo>
                    <a:lnTo>
                      <a:pt x="2" y="63"/>
                    </a:lnTo>
                    <a:lnTo>
                      <a:pt x="0" y="58"/>
                    </a:lnTo>
                    <a:lnTo>
                      <a:pt x="0" y="52"/>
                    </a:lnTo>
                    <a:lnTo>
                      <a:pt x="2" y="47"/>
                    </a:lnTo>
                    <a:lnTo>
                      <a:pt x="6" y="43"/>
                    </a:lnTo>
                    <a:lnTo>
                      <a:pt x="6" y="43"/>
                    </a:lnTo>
                    <a:lnTo>
                      <a:pt x="62" y="3"/>
                    </a:lnTo>
                    <a:lnTo>
                      <a:pt x="62" y="3"/>
                    </a:lnTo>
                    <a:lnTo>
                      <a:pt x="67" y="1"/>
                    </a:lnTo>
                    <a:lnTo>
                      <a:pt x="73" y="0"/>
                    </a:lnTo>
                    <a:lnTo>
                      <a:pt x="79" y="2"/>
                    </a:lnTo>
                    <a:lnTo>
                      <a:pt x="83" y="6"/>
                    </a:lnTo>
                    <a:lnTo>
                      <a:pt x="83" y="6"/>
                    </a:lnTo>
                    <a:lnTo>
                      <a:pt x="83" y="6"/>
                    </a:lnTo>
                    <a:lnTo>
                      <a:pt x="85" y="11"/>
                    </a:lnTo>
                    <a:lnTo>
                      <a:pt x="85" y="17"/>
                    </a:lnTo>
                    <a:lnTo>
                      <a:pt x="83" y="22"/>
                    </a:lnTo>
                    <a:lnTo>
                      <a:pt x="79" y="26"/>
                    </a:lnTo>
                    <a:lnTo>
                      <a:pt x="79" y="26"/>
                    </a:lnTo>
                    <a:lnTo>
                      <a:pt x="23" y="67"/>
                    </a:lnTo>
                    <a:lnTo>
                      <a:pt x="23" y="67"/>
                    </a:lnTo>
                    <a:lnTo>
                      <a:pt x="20" y="70"/>
                    </a:lnTo>
                    <a:lnTo>
                      <a:pt x="14" y="70"/>
                    </a:lnTo>
                    <a:lnTo>
                      <a:pt x="14" y="70"/>
                    </a:lnTo>
                    <a:lnTo>
                      <a:pt x="14" y="70"/>
                    </a:lnTo>
                    <a:lnTo>
                      <a:pt x="11" y="70"/>
                    </a:lnTo>
                    <a:lnTo>
                      <a:pt x="8" y="68"/>
                    </a:lnTo>
                    <a:lnTo>
                      <a:pt x="5" y="66"/>
                    </a:lnTo>
                    <a:lnTo>
                      <a:pt x="2" y="63"/>
                    </a:lnTo>
                    <a:lnTo>
                      <a:pt x="2" y="6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Freeform 369">
                <a:extLst>
                  <a:ext uri="{C183D7F6-B498-43B3-948B-1728B52AA6E4}">
                    <adec:decorative xmlns:adec="http://schemas.microsoft.com/office/drawing/2017/decorative" val="1"/>
                  </a:ext>
                </a:extLst>
              </p:cNvPr>
              <p:cNvSpPr>
                <a:spLocks/>
              </p:cNvSpPr>
              <p:nvPr/>
            </p:nvSpPr>
            <p:spPr bwMode="auto">
              <a:xfrm>
                <a:off x="2181225" y="4749800"/>
                <a:ext cx="46038" cy="36513"/>
              </a:xfrm>
              <a:custGeom>
                <a:avLst/>
                <a:gdLst/>
                <a:ahLst/>
                <a:cxnLst>
                  <a:cxn ang="0">
                    <a:pos x="63" y="67"/>
                  </a:cxn>
                  <a:cxn ang="0">
                    <a:pos x="7" y="26"/>
                  </a:cxn>
                  <a:cxn ang="0">
                    <a:pos x="7" y="26"/>
                  </a:cxn>
                  <a:cxn ang="0">
                    <a:pos x="2" y="22"/>
                  </a:cxn>
                  <a:cxn ang="0">
                    <a:pos x="0" y="17"/>
                  </a:cxn>
                  <a:cxn ang="0">
                    <a:pos x="0" y="11"/>
                  </a:cxn>
                  <a:cxn ang="0">
                    <a:pos x="2" y="6"/>
                  </a:cxn>
                  <a:cxn ang="0">
                    <a:pos x="2" y="6"/>
                  </a:cxn>
                  <a:cxn ang="0">
                    <a:pos x="2" y="6"/>
                  </a:cxn>
                  <a:cxn ang="0">
                    <a:pos x="8" y="2"/>
                  </a:cxn>
                  <a:cxn ang="0">
                    <a:pos x="13" y="0"/>
                  </a:cxn>
                  <a:cxn ang="0">
                    <a:pos x="18" y="1"/>
                  </a:cxn>
                  <a:cxn ang="0">
                    <a:pos x="24" y="3"/>
                  </a:cxn>
                  <a:cxn ang="0">
                    <a:pos x="24" y="3"/>
                  </a:cxn>
                  <a:cxn ang="0">
                    <a:pos x="80" y="43"/>
                  </a:cxn>
                  <a:cxn ang="0">
                    <a:pos x="80" y="43"/>
                  </a:cxn>
                  <a:cxn ang="0">
                    <a:pos x="84" y="47"/>
                  </a:cxn>
                  <a:cxn ang="0">
                    <a:pos x="86" y="52"/>
                  </a:cxn>
                  <a:cxn ang="0">
                    <a:pos x="85" y="58"/>
                  </a:cxn>
                  <a:cxn ang="0">
                    <a:pos x="83" y="63"/>
                  </a:cxn>
                  <a:cxn ang="0">
                    <a:pos x="83" y="63"/>
                  </a:cxn>
                  <a:cxn ang="0">
                    <a:pos x="83" y="63"/>
                  </a:cxn>
                  <a:cxn ang="0">
                    <a:pos x="81" y="66"/>
                  </a:cxn>
                  <a:cxn ang="0">
                    <a:pos x="78" y="68"/>
                  </a:cxn>
                  <a:cxn ang="0">
                    <a:pos x="74" y="70"/>
                  </a:cxn>
                  <a:cxn ang="0">
                    <a:pos x="71" y="70"/>
                  </a:cxn>
                  <a:cxn ang="0">
                    <a:pos x="71" y="70"/>
                  </a:cxn>
                  <a:cxn ang="0">
                    <a:pos x="71" y="70"/>
                  </a:cxn>
                  <a:cxn ang="0">
                    <a:pos x="67" y="70"/>
                  </a:cxn>
                  <a:cxn ang="0">
                    <a:pos x="63" y="67"/>
                  </a:cxn>
                  <a:cxn ang="0">
                    <a:pos x="63" y="67"/>
                  </a:cxn>
                </a:cxnLst>
                <a:rect l="0" t="0" r="r" b="b"/>
                <a:pathLst>
                  <a:path w="86" h="70">
                    <a:moveTo>
                      <a:pt x="63" y="67"/>
                    </a:moveTo>
                    <a:lnTo>
                      <a:pt x="7" y="26"/>
                    </a:lnTo>
                    <a:lnTo>
                      <a:pt x="7" y="26"/>
                    </a:lnTo>
                    <a:lnTo>
                      <a:pt x="2" y="22"/>
                    </a:lnTo>
                    <a:lnTo>
                      <a:pt x="0" y="17"/>
                    </a:lnTo>
                    <a:lnTo>
                      <a:pt x="0" y="11"/>
                    </a:lnTo>
                    <a:lnTo>
                      <a:pt x="2" y="6"/>
                    </a:lnTo>
                    <a:lnTo>
                      <a:pt x="2" y="6"/>
                    </a:lnTo>
                    <a:lnTo>
                      <a:pt x="2" y="6"/>
                    </a:lnTo>
                    <a:lnTo>
                      <a:pt x="8" y="2"/>
                    </a:lnTo>
                    <a:lnTo>
                      <a:pt x="13" y="0"/>
                    </a:lnTo>
                    <a:lnTo>
                      <a:pt x="18" y="1"/>
                    </a:lnTo>
                    <a:lnTo>
                      <a:pt x="24" y="3"/>
                    </a:lnTo>
                    <a:lnTo>
                      <a:pt x="24" y="3"/>
                    </a:lnTo>
                    <a:lnTo>
                      <a:pt x="80" y="43"/>
                    </a:lnTo>
                    <a:lnTo>
                      <a:pt x="80" y="43"/>
                    </a:lnTo>
                    <a:lnTo>
                      <a:pt x="84" y="47"/>
                    </a:lnTo>
                    <a:lnTo>
                      <a:pt x="86" y="52"/>
                    </a:lnTo>
                    <a:lnTo>
                      <a:pt x="85" y="58"/>
                    </a:lnTo>
                    <a:lnTo>
                      <a:pt x="83" y="63"/>
                    </a:lnTo>
                    <a:lnTo>
                      <a:pt x="83" y="63"/>
                    </a:lnTo>
                    <a:lnTo>
                      <a:pt x="83" y="63"/>
                    </a:lnTo>
                    <a:lnTo>
                      <a:pt x="81" y="66"/>
                    </a:lnTo>
                    <a:lnTo>
                      <a:pt x="78" y="68"/>
                    </a:lnTo>
                    <a:lnTo>
                      <a:pt x="74" y="70"/>
                    </a:lnTo>
                    <a:lnTo>
                      <a:pt x="71" y="70"/>
                    </a:lnTo>
                    <a:lnTo>
                      <a:pt x="71" y="70"/>
                    </a:lnTo>
                    <a:lnTo>
                      <a:pt x="71" y="70"/>
                    </a:lnTo>
                    <a:lnTo>
                      <a:pt x="67" y="70"/>
                    </a:lnTo>
                    <a:lnTo>
                      <a:pt x="63" y="67"/>
                    </a:lnTo>
                    <a:lnTo>
                      <a:pt x="63" y="6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Freeform 370">
                <a:extLst>
                  <a:ext uri="{C183D7F6-B498-43B3-948B-1728B52AA6E4}">
                    <adec:decorative xmlns:adec="http://schemas.microsoft.com/office/drawing/2017/decorative" val="1"/>
                  </a:ext>
                </a:extLst>
              </p:cNvPr>
              <p:cNvSpPr>
                <a:spLocks/>
              </p:cNvSpPr>
              <p:nvPr/>
            </p:nvSpPr>
            <p:spPr bwMode="auto">
              <a:xfrm>
                <a:off x="2160588" y="4578350"/>
                <a:ext cx="9525" cy="85725"/>
              </a:xfrm>
              <a:custGeom>
                <a:avLst/>
                <a:gdLst/>
                <a:ahLst/>
                <a:cxnLst>
                  <a:cxn ang="0">
                    <a:pos x="19" y="149"/>
                  </a:cxn>
                  <a:cxn ang="0">
                    <a:pos x="19" y="149"/>
                  </a:cxn>
                  <a:cxn ang="0">
                    <a:pos x="18" y="153"/>
                  </a:cxn>
                  <a:cxn ang="0">
                    <a:pos x="16" y="157"/>
                  </a:cxn>
                  <a:cxn ang="0">
                    <a:pos x="14" y="159"/>
                  </a:cxn>
                  <a:cxn ang="0">
                    <a:pos x="10" y="160"/>
                  </a:cxn>
                  <a:cxn ang="0">
                    <a:pos x="10" y="160"/>
                  </a:cxn>
                  <a:cxn ang="0">
                    <a:pos x="10" y="160"/>
                  </a:cxn>
                  <a:cxn ang="0">
                    <a:pos x="5" y="159"/>
                  </a:cxn>
                  <a:cxn ang="0">
                    <a:pos x="2" y="157"/>
                  </a:cxn>
                  <a:cxn ang="0">
                    <a:pos x="0" y="153"/>
                  </a:cxn>
                  <a:cxn ang="0">
                    <a:pos x="0" y="149"/>
                  </a:cxn>
                  <a:cxn ang="0">
                    <a:pos x="0" y="11"/>
                  </a:cxn>
                  <a:cxn ang="0">
                    <a:pos x="0" y="11"/>
                  </a:cxn>
                  <a:cxn ang="0">
                    <a:pos x="0" y="7"/>
                  </a:cxn>
                  <a:cxn ang="0">
                    <a:pos x="2" y="3"/>
                  </a:cxn>
                  <a:cxn ang="0">
                    <a:pos x="5" y="0"/>
                  </a:cxn>
                  <a:cxn ang="0">
                    <a:pos x="10" y="0"/>
                  </a:cxn>
                  <a:cxn ang="0">
                    <a:pos x="10" y="0"/>
                  </a:cxn>
                  <a:cxn ang="0">
                    <a:pos x="10" y="0"/>
                  </a:cxn>
                  <a:cxn ang="0">
                    <a:pos x="14" y="0"/>
                  </a:cxn>
                  <a:cxn ang="0">
                    <a:pos x="16" y="3"/>
                  </a:cxn>
                  <a:cxn ang="0">
                    <a:pos x="18" y="7"/>
                  </a:cxn>
                  <a:cxn ang="0">
                    <a:pos x="19" y="11"/>
                  </a:cxn>
                  <a:cxn ang="0">
                    <a:pos x="19" y="149"/>
                  </a:cxn>
                </a:cxnLst>
                <a:rect l="0" t="0" r="r" b="b"/>
                <a:pathLst>
                  <a:path w="19" h="160">
                    <a:moveTo>
                      <a:pt x="19" y="149"/>
                    </a:moveTo>
                    <a:lnTo>
                      <a:pt x="19" y="149"/>
                    </a:lnTo>
                    <a:lnTo>
                      <a:pt x="18" y="153"/>
                    </a:lnTo>
                    <a:lnTo>
                      <a:pt x="16" y="157"/>
                    </a:lnTo>
                    <a:lnTo>
                      <a:pt x="14" y="159"/>
                    </a:lnTo>
                    <a:lnTo>
                      <a:pt x="10" y="160"/>
                    </a:lnTo>
                    <a:lnTo>
                      <a:pt x="10" y="160"/>
                    </a:lnTo>
                    <a:lnTo>
                      <a:pt x="10" y="160"/>
                    </a:lnTo>
                    <a:lnTo>
                      <a:pt x="5" y="159"/>
                    </a:lnTo>
                    <a:lnTo>
                      <a:pt x="2" y="157"/>
                    </a:lnTo>
                    <a:lnTo>
                      <a:pt x="0" y="153"/>
                    </a:lnTo>
                    <a:lnTo>
                      <a:pt x="0" y="149"/>
                    </a:lnTo>
                    <a:lnTo>
                      <a:pt x="0" y="11"/>
                    </a:lnTo>
                    <a:lnTo>
                      <a:pt x="0" y="11"/>
                    </a:lnTo>
                    <a:lnTo>
                      <a:pt x="0" y="7"/>
                    </a:lnTo>
                    <a:lnTo>
                      <a:pt x="2" y="3"/>
                    </a:lnTo>
                    <a:lnTo>
                      <a:pt x="5" y="0"/>
                    </a:lnTo>
                    <a:lnTo>
                      <a:pt x="10" y="0"/>
                    </a:lnTo>
                    <a:lnTo>
                      <a:pt x="10" y="0"/>
                    </a:lnTo>
                    <a:lnTo>
                      <a:pt x="10" y="0"/>
                    </a:lnTo>
                    <a:lnTo>
                      <a:pt x="14" y="0"/>
                    </a:lnTo>
                    <a:lnTo>
                      <a:pt x="16" y="3"/>
                    </a:lnTo>
                    <a:lnTo>
                      <a:pt x="18" y="7"/>
                    </a:lnTo>
                    <a:lnTo>
                      <a:pt x="19" y="11"/>
                    </a:lnTo>
                    <a:lnTo>
                      <a:pt x="19" y="14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3" name="Freeform 371">
                <a:extLst>
                  <a:ext uri="{C183D7F6-B498-43B3-948B-1728B52AA6E4}">
                    <adec:decorative xmlns:adec="http://schemas.microsoft.com/office/drawing/2017/decorative" val="1"/>
                  </a:ext>
                </a:extLst>
              </p:cNvPr>
              <p:cNvSpPr>
                <a:spLocks/>
              </p:cNvSpPr>
              <p:nvPr/>
            </p:nvSpPr>
            <p:spPr bwMode="auto">
              <a:xfrm>
                <a:off x="2160588" y="4652963"/>
                <a:ext cx="57150" cy="11113"/>
              </a:xfrm>
              <a:custGeom>
                <a:avLst/>
                <a:gdLst/>
                <a:ahLst/>
                <a:cxnLst>
                  <a:cxn ang="0">
                    <a:pos x="100" y="0"/>
                  </a:cxn>
                  <a:cxn ang="0">
                    <a:pos x="100" y="0"/>
                  </a:cxn>
                  <a:cxn ang="0">
                    <a:pos x="104" y="1"/>
                  </a:cxn>
                  <a:cxn ang="0">
                    <a:pos x="106" y="4"/>
                  </a:cxn>
                  <a:cxn ang="0">
                    <a:pos x="107" y="7"/>
                  </a:cxn>
                  <a:cxn ang="0">
                    <a:pos x="108" y="11"/>
                  </a:cxn>
                  <a:cxn ang="0">
                    <a:pos x="108" y="11"/>
                  </a:cxn>
                  <a:cxn ang="0">
                    <a:pos x="108" y="11"/>
                  </a:cxn>
                  <a:cxn ang="0">
                    <a:pos x="107" y="14"/>
                  </a:cxn>
                  <a:cxn ang="0">
                    <a:pos x="106" y="18"/>
                  </a:cxn>
                  <a:cxn ang="0">
                    <a:pos x="104" y="20"/>
                  </a:cxn>
                  <a:cxn ang="0">
                    <a:pos x="100" y="21"/>
                  </a:cxn>
                  <a:cxn ang="0">
                    <a:pos x="7" y="21"/>
                  </a:cxn>
                  <a:cxn ang="0">
                    <a:pos x="7" y="21"/>
                  </a:cxn>
                  <a:cxn ang="0">
                    <a:pos x="4" y="20"/>
                  </a:cxn>
                  <a:cxn ang="0">
                    <a:pos x="2" y="18"/>
                  </a:cxn>
                  <a:cxn ang="0">
                    <a:pos x="0" y="14"/>
                  </a:cxn>
                  <a:cxn ang="0">
                    <a:pos x="0" y="11"/>
                  </a:cxn>
                  <a:cxn ang="0">
                    <a:pos x="0" y="11"/>
                  </a:cxn>
                  <a:cxn ang="0">
                    <a:pos x="0" y="11"/>
                  </a:cxn>
                  <a:cxn ang="0">
                    <a:pos x="0" y="7"/>
                  </a:cxn>
                  <a:cxn ang="0">
                    <a:pos x="2" y="4"/>
                  </a:cxn>
                  <a:cxn ang="0">
                    <a:pos x="4" y="1"/>
                  </a:cxn>
                  <a:cxn ang="0">
                    <a:pos x="7" y="0"/>
                  </a:cxn>
                  <a:cxn ang="0">
                    <a:pos x="100" y="0"/>
                  </a:cxn>
                </a:cxnLst>
                <a:rect l="0" t="0" r="r" b="b"/>
                <a:pathLst>
                  <a:path w="108" h="21">
                    <a:moveTo>
                      <a:pt x="100" y="0"/>
                    </a:moveTo>
                    <a:lnTo>
                      <a:pt x="100" y="0"/>
                    </a:lnTo>
                    <a:lnTo>
                      <a:pt x="104" y="1"/>
                    </a:lnTo>
                    <a:lnTo>
                      <a:pt x="106" y="4"/>
                    </a:lnTo>
                    <a:lnTo>
                      <a:pt x="107" y="7"/>
                    </a:lnTo>
                    <a:lnTo>
                      <a:pt x="108" y="11"/>
                    </a:lnTo>
                    <a:lnTo>
                      <a:pt x="108" y="11"/>
                    </a:lnTo>
                    <a:lnTo>
                      <a:pt x="108" y="11"/>
                    </a:lnTo>
                    <a:lnTo>
                      <a:pt x="107" y="14"/>
                    </a:lnTo>
                    <a:lnTo>
                      <a:pt x="106" y="18"/>
                    </a:lnTo>
                    <a:lnTo>
                      <a:pt x="104" y="20"/>
                    </a:lnTo>
                    <a:lnTo>
                      <a:pt x="100" y="21"/>
                    </a:lnTo>
                    <a:lnTo>
                      <a:pt x="7" y="21"/>
                    </a:lnTo>
                    <a:lnTo>
                      <a:pt x="7" y="21"/>
                    </a:lnTo>
                    <a:lnTo>
                      <a:pt x="4" y="20"/>
                    </a:lnTo>
                    <a:lnTo>
                      <a:pt x="2" y="18"/>
                    </a:lnTo>
                    <a:lnTo>
                      <a:pt x="0" y="14"/>
                    </a:lnTo>
                    <a:lnTo>
                      <a:pt x="0" y="11"/>
                    </a:lnTo>
                    <a:lnTo>
                      <a:pt x="0" y="11"/>
                    </a:lnTo>
                    <a:lnTo>
                      <a:pt x="0" y="11"/>
                    </a:lnTo>
                    <a:lnTo>
                      <a:pt x="0" y="7"/>
                    </a:lnTo>
                    <a:lnTo>
                      <a:pt x="2" y="4"/>
                    </a:lnTo>
                    <a:lnTo>
                      <a:pt x="4" y="1"/>
                    </a:lnTo>
                    <a:lnTo>
                      <a:pt x="7" y="0"/>
                    </a:lnTo>
                    <a:lnTo>
                      <a:pt x="100"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3" name="Group 212">
            <a:extLst>
              <a:ext uri="{C183D7F6-B498-43B3-948B-1728B52AA6E4}">
                <adec:decorative xmlns:adec="http://schemas.microsoft.com/office/drawing/2017/decorative" val="1"/>
              </a:ext>
            </a:extLst>
          </p:cNvPr>
          <p:cNvGrpSpPr/>
          <p:nvPr/>
        </p:nvGrpSpPr>
        <p:grpSpPr>
          <a:xfrm>
            <a:off x="7785062" y="1865978"/>
            <a:ext cx="795297" cy="2503765"/>
            <a:chOff x="1206881" y="2615747"/>
            <a:chExt cx="348088" cy="2545490"/>
          </a:xfrm>
        </p:grpSpPr>
        <p:cxnSp>
          <p:nvCxnSpPr>
            <p:cNvPr id="214" name="Straight Connector 21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4" name="Rounded Rectangle 223"/>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3" name="Group 312">
            <a:extLst>
              <a:ext uri="{C183D7F6-B498-43B3-948B-1728B52AA6E4}">
                <adec:decorative xmlns:adec="http://schemas.microsoft.com/office/drawing/2017/decorative" val="1"/>
              </a:ext>
            </a:extLst>
          </p:cNvPr>
          <p:cNvGrpSpPr/>
          <p:nvPr/>
        </p:nvGrpSpPr>
        <p:grpSpPr>
          <a:xfrm>
            <a:off x="7454022" y="1839524"/>
            <a:ext cx="1489694" cy="236812"/>
            <a:chOff x="3544905" y="631949"/>
            <a:chExt cx="258071" cy="436727"/>
          </a:xfrm>
          <a:effectLst/>
        </p:grpSpPr>
        <p:sp>
          <p:nvSpPr>
            <p:cNvPr id="314" name="Rounded Rectangle 313"/>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ounded Rectangle 314"/>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4" name="TextBox 303"/>
          <p:cNvSpPr txBox="1"/>
          <p:nvPr/>
        </p:nvSpPr>
        <p:spPr>
          <a:xfrm>
            <a:off x="7360614"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Time</a:t>
            </a:r>
          </a:p>
        </p:txBody>
      </p:sp>
      <p:grpSp>
        <p:nvGrpSpPr>
          <p:cNvPr id="154" name="Group 279" descr="Gears Icon"/>
          <p:cNvGrpSpPr/>
          <p:nvPr/>
        </p:nvGrpSpPr>
        <p:grpSpPr>
          <a:xfrm>
            <a:off x="9918297" y="817466"/>
            <a:ext cx="911749" cy="911749"/>
            <a:chOff x="9066212" y="2514600"/>
            <a:chExt cx="914400" cy="914400"/>
          </a:xfrm>
          <a:solidFill>
            <a:srgbClr val="FFFFFF"/>
          </a:solidFill>
          <a:effectLst/>
        </p:grpSpPr>
        <p:sp>
          <p:nvSpPr>
            <p:cNvPr id="155" name="Oval 154">
              <a:extLst>
                <a:ext uri="{C183D7F6-B498-43B3-948B-1728B52AA6E4}">
                  <adec:decorative xmlns:adec="http://schemas.microsoft.com/office/drawing/2017/decorative" val="1"/>
                </a:ext>
              </a:extLst>
            </p:cNvPr>
            <p:cNvSpPr/>
            <p:nvPr/>
          </p:nvSpPr>
          <p:spPr>
            <a:xfrm>
              <a:off x="9066212" y="25146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Freeform 71">
              <a:extLst>
                <a:ext uri="{C183D7F6-B498-43B3-948B-1728B52AA6E4}">
                  <adec:decorative xmlns:adec="http://schemas.microsoft.com/office/drawing/2017/decorative" val="1"/>
                </a:ext>
              </a:extLst>
            </p:cNvPr>
            <p:cNvSpPr>
              <a:spLocks noEditPoints="1"/>
            </p:cNvSpPr>
            <p:nvPr/>
          </p:nvSpPr>
          <p:spPr bwMode="auto">
            <a:xfrm>
              <a:off x="9236550" y="2655289"/>
              <a:ext cx="596119" cy="58528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28" name="Group 227">
            <a:extLst>
              <a:ext uri="{C183D7F6-B498-43B3-948B-1728B52AA6E4}">
                <adec:decorative xmlns:adec="http://schemas.microsoft.com/office/drawing/2017/decorative" val="1"/>
              </a:ext>
            </a:extLst>
          </p:cNvPr>
          <p:cNvGrpSpPr/>
          <p:nvPr/>
        </p:nvGrpSpPr>
        <p:grpSpPr>
          <a:xfrm>
            <a:off x="9970496" y="1865978"/>
            <a:ext cx="795297" cy="2503765"/>
            <a:chOff x="1206881" y="2615747"/>
            <a:chExt cx="348088" cy="2545490"/>
          </a:xfrm>
        </p:grpSpPr>
        <p:cxnSp>
          <p:nvCxnSpPr>
            <p:cNvPr id="229" name="Straight Connector 228"/>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9" name="Rounded Rectangle 238"/>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9" name="Group 318">
            <a:extLst>
              <a:ext uri="{C183D7F6-B498-43B3-948B-1728B52AA6E4}">
                <adec:decorative xmlns:adec="http://schemas.microsoft.com/office/drawing/2017/decorative" val="1"/>
              </a:ext>
            </a:extLst>
          </p:cNvPr>
          <p:cNvGrpSpPr/>
          <p:nvPr/>
        </p:nvGrpSpPr>
        <p:grpSpPr>
          <a:xfrm>
            <a:off x="9644005" y="1847655"/>
            <a:ext cx="1489694" cy="236812"/>
            <a:chOff x="3544905" y="631949"/>
            <a:chExt cx="258071" cy="436727"/>
          </a:xfrm>
          <a:effectLst/>
        </p:grpSpPr>
        <p:sp>
          <p:nvSpPr>
            <p:cNvPr id="320" name="Rounded Rectangle 319"/>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ounded Rectangle 320"/>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5" name="TextBox 304"/>
          <p:cNvSpPr txBox="1"/>
          <p:nvPr/>
        </p:nvSpPr>
        <p:spPr>
          <a:xfrm>
            <a:off x="9539668"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Effort</a:t>
            </a:r>
          </a:p>
        </p:txBody>
      </p:sp>
      <p:sp>
        <p:nvSpPr>
          <p:cNvPr id="306" name="Rectangle 70"/>
          <p:cNvSpPr>
            <a:spLocks noChangeArrowheads="1"/>
          </p:cNvSpPr>
          <p:nvPr/>
        </p:nvSpPr>
        <p:spPr bwMode="auto">
          <a:xfrm>
            <a:off x="919134" y="5462965"/>
            <a:ext cx="10207624" cy="923147"/>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000" b="1" dirty="0">
                <a:latin typeface="Arial Black" charset="0"/>
                <a:ea typeface="Arial Black" charset="0"/>
                <a:cs typeface="Arial Black" charset="0"/>
              </a:rPr>
              <a:t>Your Content</a:t>
            </a:r>
          </a:p>
          <a:p>
            <a:pPr algn="ctr">
              <a:lnSpc>
                <a:spcPct val="200000"/>
              </a:lnSpc>
              <a:spcBef>
                <a:spcPts val="200"/>
              </a:spcBef>
            </a:pPr>
            <a:r>
              <a:rPr lang="en-US" sz="1800" dirty="0">
                <a:latin typeface="Arial" charset="0"/>
                <a:ea typeface="Arial" charset="0"/>
                <a:cs typeface="Arial" charset="0"/>
              </a:rPr>
              <a:t>Place additional content here. Your content can be placed in this area. More content here. </a:t>
            </a:r>
          </a:p>
        </p:txBody>
      </p:sp>
      <p:cxnSp>
        <p:nvCxnSpPr>
          <p:cNvPr id="8" name="Straight Connector 7">
            <a:extLst>
              <a:ext uri="{C183D7F6-B498-43B3-948B-1728B52AA6E4}">
                <adec:decorative xmlns:adec="http://schemas.microsoft.com/office/drawing/2017/decorative" val="1"/>
              </a:ext>
            </a:extLst>
          </p:cNvPr>
          <p:cNvCxnSpPr/>
          <p:nvPr/>
        </p:nvCxnSpPr>
        <p:spPr>
          <a:xfrm>
            <a:off x="873850" y="6096000"/>
            <a:ext cx="10297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1000"/>
                                        <p:tgtEl>
                                          <p:spTgt spid="140"/>
                                        </p:tgtEl>
                                      </p:cBhvr>
                                    </p:animEffect>
                                  </p:childTnLst>
                                </p:cTn>
                              </p:par>
                              <p:par>
                                <p:cTn id="12" presetID="10" presetClass="entr" presetSubtype="0" fill="hold" nodeType="withEffect">
                                  <p:stCondLst>
                                    <p:cond delay="0"/>
                                  </p:stCondLst>
                                  <p:childTnLst>
                                    <p:set>
                                      <p:cBhvr>
                                        <p:cTn id="13" dur="1" fill="hold">
                                          <p:stCondLst>
                                            <p:cond delay="0"/>
                                          </p:stCondLst>
                                        </p:cTn>
                                        <p:tgtEl>
                                          <p:spTgt spid="243"/>
                                        </p:tgtEl>
                                        <p:attrNameLst>
                                          <p:attrName>style.visibility</p:attrName>
                                        </p:attrNameLst>
                                      </p:cBhvr>
                                      <p:to>
                                        <p:strVal val="visible"/>
                                      </p:to>
                                    </p:set>
                                    <p:animEffect transition="in" filter="fade">
                                      <p:cBhvr>
                                        <p:cTn id="14" dur="1000"/>
                                        <p:tgtEl>
                                          <p:spTgt spid="243"/>
                                        </p:tgtEl>
                                      </p:cBhvr>
                                    </p:animEffect>
                                  </p:childTnLst>
                                </p:cTn>
                              </p:par>
                              <p:par>
                                <p:cTn id="15" presetID="10" presetClass="entr" presetSubtype="0" fill="hold" nodeType="with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1000"/>
                                        <p:tgtEl>
                                          <p:spTgt spid="157"/>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childTnLst>
                          </p:cTn>
                        </p:par>
                        <p:par>
                          <p:cTn id="24" fill="hold">
                            <p:stCondLst>
                              <p:cond delay="2500"/>
                            </p:stCondLst>
                            <p:childTnLst>
                              <p:par>
                                <p:cTn id="25" presetID="2" presetClass="entr" presetSubtype="2" accel="50000" decel="50000" fill="hold" grpId="0" nodeType="afterEffect">
                                  <p:stCondLst>
                                    <p:cond delay="0"/>
                                  </p:stCondLst>
                                  <p:childTnLst>
                                    <p:set>
                                      <p:cBhvr>
                                        <p:cTn id="26" dur="1" fill="hold">
                                          <p:stCondLst>
                                            <p:cond delay="0"/>
                                          </p:stCondLst>
                                        </p:cTn>
                                        <p:tgtEl>
                                          <p:spTgt spid="301"/>
                                        </p:tgtEl>
                                        <p:attrNameLst>
                                          <p:attrName>style.visibility</p:attrName>
                                        </p:attrNameLst>
                                      </p:cBhvr>
                                      <p:to>
                                        <p:strVal val="visible"/>
                                      </p:to>
                                    </p:set>
                                    <p:anim calcmode="lin" valueType="num">
                                      <p:cBhvr additive="base">
                                        <p:cTn id="27" dur="1000" fill="hold"/>
                                        <p:tgtEl>
                                          <p:spTgt spid="301"/>
                                        </p:tgtEl>
                                        <p:attrNameLst>
                                          <p:attrName>ppt_x</p:attrName>
                                        </p:attrNameLst>
                                      </p:cBhvr>
                                      <p:tavLst>
                                        <p:tav tm="0">
                                          <p:val>
                                            <p:strVal val="1+#ppt_w/2"/>
                                          </p:val>
                                        </p:tav>
                                        <p:tav tm="100000">
                                          <p:val>
                                            <p:strVal val="#ppt_x"/>
                                          </p:val>
                                        </p:tav>
                                      </p:tavLst>
                                    </p:anim>
                                    <p:anim calcmode="lin" valueType="num">
                                      <p:cBhvr additive="base">
                                        <p:cTn id="28" dur="1000" fill="hold"/>
                                        <p:tgtEl>
                                          <p:spTgt spid="301"/>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anim calcmode="lin" valueType="num">
                                      <p:cBhvr additive="base">
                                        <p:cTn id="31" dur="1000" fill="hold"/>
                                        <p:tgtEl>
                                          <p:spTgt spid="302"/>
                                        </p:tgtEl>
                                        <p:attrNameLst>
                                          <p:attrName>ppt_x</p:attrName>
                                        </p:attrNameLst>
                                      </p:cBhvr>
                                      <p:tavLst>
                                        <p:tav tm="0">
                                          <p:val>
                                            <p:strVal val="1+#ppt_w/2"/>
                                          </p:val>
                                        </p:tav>
                                        <p:tav tm="100000">
                                          <p:val>
                                            <p:strVal val="#ppt_x"/>
                                          </p:val>
                                        </p:tav>
                                      </p:tavLst>
                                    </p:anim>
                                    <p:anim calcmode="lin" valueType="num">
                                      <p:cBhvr additive="base">
                                        <p:cTn id="32" dur="1000" fill="hold"/>
                                        <p:tgtEl>
                                          <p:spTgt spid="302"/>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03"/>
                                        </p:tgtEl>
                                        <p:attrNameLst>
                                          <p:attrName>style.visibility</p:attrName>
                                        </p:attrNameLst>
                                      </p:cBhvr>
                                      <p:to>
                                        <p:strVal val="visible"/>
                                      </p:to>
                                    </p:set>
                                    <p:anim calcmode="lin" valueType="num">
                                      <p:cBhvr additive="base">
                                        <p:cTn id="35" dur="1000" fill="hold"/>
                                        <p:tgtEl>
                                          <p:spTgt spid="303"/>
                                        </p:tgtEl>
                                        <p:attrNameLst>
                                          <p:attrName>ppt_x</p:attrName>
                                        </p:attrNameLst>
                                      </p:cBhvr>
                                      <p:tavLst>
                                        <p:tav tm="0">
                                          <p:val>
                                            <p:strVal val="1+#ppt_w/2"/>
                                          </p:val>
                                        </p:tav>
                                        <p:tav tm="100000">
                                          <p:val>
                                            <p:strVal val="#ppt_x"/>
                                          </p:val>
                                        </p:tav>
                                      </p:tavLst>
                                    </p:anim>
                                    <p:anim calcmode="lin" valueType="num">
                                      <p:cBhvr additive="base">
                                        <p:cTn id="36" dur="1000" fill="hold"/>
                                        <p:tgtEl>
                                          <p:spTgt spid="303"/>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04"/>
                                        </p:tgtEl>
                                        <p:attrNameLst>
                                          <p:attrName>style.visibility</p:attrName>
                                        </p:attrNameLst>
                                      </p:cBhvr>
                                      <p:to>
                                        <p:strVal val="visible"/>
                                      </p:to>
                                    </p:set>
                                    <p:anim calcmode="lin" valueType="num">
                                      <p:cBhvr additive="base">
                                        <p:cTn id="39" dur="1000" fill="hold"/>
                                        <p:tgtEl>
                                          <p:spTgt spid="304"/>
                                        </p:tgtEl>
                                        <p:attrNameLst>
                                          <p:attrName>ppt_x</p:attrName>
                                        </p:attrNameLst>
                                      </p:cBhvr>
                                      <p:tavLst>
                                        <p:tav tm="0">
                                          <p:val>
                                            <p:strVal val="1+#ppt_w/2"/>
                                          </p:val>
                                        </p:tav>
                                        <p:tav tm="100000">
                                          <p:val>
                                            <p:strVal val="#ppt_x"/>
                                          </p:val>
                                        </p:tav>
                                      </p:tavLst>
                                    </p:anim>
                                    <p:anim calcmode="lin" valueType="num">
                                      <p:cBhvr additive="base">
                                        <p:cTn id="40" dur="1000" fill="hold"/>
                                        <p:tgtEl>
                                          <p:spTgt spid="304"/>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05"/>
                                        </p:tgtEl>
                                        <p:attrNameLst>
                                          <p:attrName>style.visibility</p:attrName>
                                        </p:attrNameLst>
                                      </p:cBhvr>
                                      <p:to>
                                        <p:strVal val="visible"/>
                                      </p:to>
                                    </p:set>
                                    <p:anim calcmode="lin" valueType="num">
                                      <p:cBhvr additive="base">
                                        <p:cTn id="43" dur="1000" fill="hold"/>
                                        <p:tgtEl>
                                          <p:spTgt spid="305"/>
                                        </p:tgtEl>
                                        <p:attrNameLst>
                                          <p:attrName>ppt_x</p:attrName>
                                        </p:attrNameLst>
                                      </p:cBhvr>
                                      <p:tavLst>
                                        <p:tav tm="0">
                                          <p:val>
                                            <p:strVal val="1+#ppt_w/2"/>
                                          </p:val>
                                        </p:tav>
                                        <p:tav tm="100000">
                                          <p:val>
                                            <p:strVal val="#ppt_x"/>
                                          </p:val>
                                        </p:tav>
                                      </p:tavLst>
                                    </p:anim>
                                    <p:anim calcmode="lin" valueType="num">
                                      <p:cBhvr additive="base">
                                        <p:cTn id="44" dur="1000" fill="hold"/>
                                        <p:tgtEl>
                                          <p:spTgt spid="30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2" presetClass="path" presetSubtype="0" accel="50000" decel="50000" fill="hold" nodeType="afterEffect">
                                  <p:stCondLst>
                                    <p:cond delay="0"/>
                                  </p:stCondLst>
                                  <p:childTnLst>
                                    <p:animMotion origin="layout" path="M 0 0 L 0 0.25 E" pathEditMode="relative" ptsTypes="">
                                      <p:cBhvr>
                                        <p:cTn id="47" dur="1000" fill="hold"/>
                                        <p:tgtEl>
                                          <p:spTgt spid="174"/>
                                        </p:tgtEl>
                                        <p:attrNameLst>
                                          <p:attrName>ppt_x</p:attrName>
                                          <p:attrName>ppt_y</p:attrName>
                                        </p:attrNameLst>
                                      </p:cBhvr>
                                    </p:animMotion>
                                  </p:childTnLst>
                                </p:cTn>
                              </p:par>
                              <p:par>
                                <p:cTn id="48" presetID="42" presetClass="path" presetSubtype="0" accel="50000" decel="50000" fill="hold" nodeType="withEffect">
                                  <p:stCondLst>
                                    <p:cond delay="0"/>
                                  </p:stCondLst>
                                  <p:childTnLst>
                                    <p:animMotion origin="layout" path="M 3.62073E-7 -1.11111E-6 L 3.62073E-7 0.11273 " pathEditMode="relative" rAng="0" ptsTypes="AA">
                                      <p:cBhvr>
                                        <p:cTn id="49" dur="1000" fill="hold"/>
                                        <p:tgtEl>
                                          <p:spTgt spid="310"/>
                                        </p:tgtEl>
                                        <p:attrNameLst>
                                          <p:attrName>ppt_x</p:attrName>
                                          <p:attrName>ppt_y</p:attrName>
                                        </p:attrNameLst>
                                      </p:cBhvr>
                                      <p:rCtr x="0" y="5625"/>
                                    </p:animMotion>
                                  </p:childTnLst>
                                </p:cTn>
                              </p:par>
                              <p:par>
                                <p:cTn id="50" presetID="42" presetClass="path" presetSubtype="0" accel="50000" decel="50000" fill="hold" nodeType="withEffect">
                                  <p:stCondLst>
                                    <p:cond delay="0"/>
                                  </p:stCondLst>
                                  <p:childTnLst>
                                    <p:animMotion origin="layout" path="M 1.38578E-6 -1.11111E-6 L 1.38578E-6 0.17986 " pathEditMode="relative" rAng="0" ptsTypes="AA">
                                      <p:cBhvr>
                                        <p:cTn id="51" dur="1000" fill="hold"/>
                                        <p:tgtEl>
                                          <p:spTgt spid="316"/>
                                        </p:tgtEl>
                                        <p:attrNameLst>
                                          <p:attrName>ppt_x</p:attrName>
                                          <p:attrName>ppt_y</p:attrName>
                                        </p:attrNameLst>
                                      </p:cBhvr>
                                      <p:rCtr x="0" y="8981"/>
                                    </p:animMotion>
                                  </p:childTnLst>
                                </p:cTn>
                              </p:par>
                              <p:par>
                                <p:cTn id="52" presetID="42" presetClass="path" presetSubtype="0" accel="50000" decel="50000" fill="hold" nodeType="withEffect">
                                  <p:stCondLst>
                                    <p:cond delay="0"/>
                                  </p:stCondLst>
                                  <p:childTnLst>
                                    <p:animMotion origin="layout" path="M -9.82027E-7 3.33333E-6 L -9.82027E-7 0.31273 " pathEditMode="relative" rAng="0" ptsTypes="AA">
                                      <p:cBhvr>
                                        <p:cTn id="53" dur="1000" fill="hold"/>
                                        <p:tgtEl>
                                          <p:spTgt spid="313"/>
                                        </p:tgtEl>
                                        <p:attrNameLst>
                                          <p:attrName>ppt_x</p:attrName>
                                          <p:attrName>ppt_y</p:attrName>
                                        </p:attrNameLst>
                                      </p:cBhvr>
                                      <p:rCtr x="0" y="15625"/>
                                    </p:animMotion>
                                  </p:childTnLst>
                                </p:cTn>
                              </p:par>
                              <p:par>
                                <p:cTn id="54" presetID="42" presetClass="path" presetSubtype="0" accel="50000" decel="50000" fill="hold" nodeType="withEffect">
                                  <p:stCondLst>
                                    <p:cond delay="0"/>
                                  </p:stCondLst>
                                  <p:childTnLst>
                                    <p:animMotion origin="layout" path="M 4.71216E-6 -4.07407E-6 L 4.71216E-6 0.19908 " pathEditMode="relative" rAng="0" ptsTypes="AA">
                                      <p:cBhvr>
                                        <p:cTn id="55" dur="1000" fill="hold"/>
                                        <p:tgtEl>
                                          <p:spTgt spid="319"/>
                                        </p:tgtEl>
                                        <p:attrNameLst>
                                          <p:attrName>ppt_x</p:attrName>
                                          <p:attrName>ppt_y</p:attrName>
                                        </p:attrNameLst>
                                      </p:cBhvr>
                                      <p:rCtr x="0"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P spid="303" grpId="0"/>
      <p:bldP spid="304" grpId="0"/>
      <p:bldP spid="3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team meeting image."/>
          <p:cNvPicPr>
            <a:picLocks noChangeAspect="1"/>
          </p:cNvPicPr>
          <p:nvPr/>
        </p:nvPicPr>
        <p:blipFill>
          <a:blip r:embed="rId3">
            <a:alphaModFix amt="15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1" name="Rectangle 20">
            <a:extLst>
              <a:ext uri="{C183D7F6-B498-43B3-948B-1728B52AA6E4}">
                <adec:decorative xmlns:adec="http://schemas.microsoft.com/office/drawing/2017/decorative" val="1"/>
              </a:ext>
            </a:extLst>
          </p:cNvPr>
          <p:cNvSpPr/>
          <p:nvPr/>
        </p:nvSpPr>
        <p:spPr>
          <a:xfrm>
            <a:off x="760412" y="1981200"/>
            <a:ext cx="3657600" cy="4211264"/>
          </a:xfrm>
          <a:prstGeom prst="rect">
            <a:avLst/>
          </a:prstGeom>
          <a:solidFill>
            <a:schemeClr val="bg1">
              <a:alpha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C183D7F6-B498-43B3-948B-1728B52AA6E4}">
                <adec:decorative xmlns:adec="http://schemas.microsoft.com/office/drawing/2017/decorative" val="1"/>
              </a:ext>
            </a:extLst>
          </p:cNvPr>
          <p:cNvGrpSpPr/>
          <p:nvPr/>
        </p:nvGrpSpPr>
        <p:grpSpPr>
          <a:xfrm>
            <a:off x="7078031" y="2522491"/>
            <a:ext cx="3193392" cy="2840133"/>
            <a:chOff x="7078031" y="2522491"/>
            <a:chExt cx="3193392" cy="2840133"/>
          </a:xfrm>
        </p:grpSpPr>
        <p:sp>
          <p:nvSpPr>
            <p:cNvPr id="107" name="Freeform 5"/>
            <p:cNvSpPr>
              <a:spLocks/>
            </p:cNvSpPr>
            <p:nvPr/>
          </p:nvSpPr>
          <p:spPr bwMode="auto">
            <a:xfrm>
              <a:off x="7430552" y="2522491"/>
              <a:ext cx="1141176" cy="1448313"/>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solidFill>
              <a:srgbClr val="7030A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p:cNvSpPr>
            <p:nvPr/>
          </p:nvSpPr>
          <p:spPr bwMode="auto">
            <a:xfrm>
              <a:off x="7847012" y="3533885"/>
              <a:ext cx="718974" cy="603085"/>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solidFill>
              <a:srgbClr val="0070C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7"/>
            <p:cNvSpPr>
              <a:spLocks/>
            </p:cNvSpPr>
            <p:nvPr/>
          </p:nvSpPr>
          <p:spPr bwMode="auto">
            <a:xfrm>
              <a:off x="7078031" y="3981165"/>
              <a:ext cx="1486202" cy="1381459"/>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solidFill>
              <a:srgbClr val="00B0F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8"/>
            <p:cNvSpPr>
              <a:spLocks/>
            </p:cNvSpPr>
            <p:nvPr/>
          </p:nvSpPr>
          <p:spPr bwMode="auto">
            <a:xfrm>
              <a:off x="8120070" y="3983192"/>
              <a:ext cx="927919" cy="1082406"/>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solidFill>
              <a:schemeClr val="accent6">
                <a:lumMod val="75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9"/>
            <p:cNvSpPr>
              <a:spLocks/>
            </p:cNvSpPr>
            <p:nvPr/>
          </p:nvSpPr>
          <p:spPr bwMode="auto">
            <a:xfrm>
              <a:off x="8585193" y="3987128"/>
              <a:ext cx="1323021" cy="1215697"/>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solidFill>
              <a:srgbClr val="FFD4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0"/>
            <p:cNvSpPr>
              <a:spLocks/>
            </p:cNvSpPr>
            <p:nvPr/>
          </p:nvSpPr>
          <p:spPr bwMode="auto">
            <a:xfrm>
              <a:off x="8573799" y="2922618"/>
              <a:ext cx="1697624" cy="1399980"/>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solidFill>
              <a:srgbClr val="FF7E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8575213" y="2780971"/>
              <a:ext cx="922101" cy="1186345"/>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solidFill>
              <a:srgbClr val="EF2D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hidden="1"/>
          <p:cNvSpPr>
            <a:spLocks noGrp="1"/>
          </p:cNvSpPr>
          <p:nvPr>
            <p:ph type="title"/>
          </p:nvPr>
        </p:nvSpPr>
        <p:spPr/>
        <p:txBody>
          <a:bodyPr/>
          <a:lstStyle/>
          <a:p>
            <a:r>
              <a:rPr lang="en-US" dirty="0"/>
              <a:t>Sample 3</a:t>
            </a:r>
          </a:p>
        </p:txBody>
      </p:sp>
      <p:grpSp>
        <p:nvGrpSpPr>
          <p:cNvPr id="90" name="Group 29">
            <a:extLst>
              <a:ext uri="{C183D7F6-B498-43B3-948B-1728B52AA6E4}">
                <adec:decorative xmlns:adec="http://schemas.microsoft.com/office/drawing/2017/decorative" val="1"/>
              </a:ext>
            </a:extLst>
          </p:cNvPr>
          <p:cNvGrpSpPr/>
          <p:nvPr/>
        </p:nvGrpSpPr>
        <p:grpSpPr>
          <a:xfrm>
            <a:off x="6592347" y="2001577"/>
            <a:ext cx="3956080" cy="3956080"/>
            <a:chOff x="2466978" y="1296990"/>
            <a:chExt cx="4242816" cy="4242816"/>
          </a:xfrm>
          <a:noFill/>
        </p:grpSpPr>
        <p:sp>
          <p:nvSpPr>
            <p:cNvPr id="98" name="Freeform 5"/>
            <p:cNvSpPr>
              <a:spLocks/>
            </p:cNvSpPr>
            <p:nvPr/>
          </p:nvSpPr>
          <p:spPr bwMode="auto">
            <a:xfrm>
              <a:off x="2919742" y="1296990"/>
              <a:ext cx="1667662" cy="2116497"/>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6"/>
            <p:cNvSpPr>
              <a:spLocks/>
            </p:cNvSpPr>
            <p:nvPr/>
          </p:nvSpPr>
          <p:spPr bwMode="auto">
            <a:xfrm>
              <a:off x="2466978" y="2110196"/>
              <a:ext cx="2120426" cy="1778644"/>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p:cNvSpPr>
            <p:nvPr/>
          </p:nvSpPr>
          <p:spPr bwMode="auto">
            <a:xfrm>
              <a:off x="2524924" y="3413487"/>
              <a:ext cx="2062480" cy="1917124"/>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p:cNvSpPr>
            <p:nvPr/>
          </p:nvSpPr>
          <p:spPr bwMode="auto">
            <a:xfrm>
              <a:off x="3693663" y="3413487"/>
              <a:ext cx="1822839" cy="2126319"/>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p:cNvSpPr>
            <p:nvPr/>
          </p:nvSpPr>
          <p:spPr bwMode="auto">
            <a:xfrm>
              <a:off x="4587404" y="3413487"/>
              <a:ext cx="2070337" cy="1902392"/>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0"/>
            <p:cNvSpPr>
              <a:spLocks/>
            </p:cNvSpPr>
            <p:nvPr/>
          </p:nvSpPr>
          <p:spPr bwMode="auto">
            <a:xfrm>
              <a:off x="4587404" y="2081715"/>
              <a:ext cx="2122390" cy="1771768"/>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1"/>
            <p:cNvSpPr>
              <a:spLocks/>
            </p:cNvSpPr>
            <p:nvPr/>
          </p:nvSpPr>
          <p:spPr bwMode="auto">
            <a:xfrm>
              <a:off x="4587404" y="1296990"/>
              <a:ext cx="1645073" cy="2116497"/>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a:extLst>
              <a:ext uri="{C183D7F6-B498-43B3-948B-1728B52AA6E4}">
                <adec:decorative xmlns:adec="http://schemas.microsoft.com/office/drawing/2017/decorative" val="1"/>
              </a:ext>
            </a:extLst>
          </p:cNvPr>
          <p:cNvGrpSpPr/>
          <p:nvPr/>
        </p:nvGrpSpPr>
        <p:grpSpPr>
          <a:xfrm>
            <a:off x="6876441" y="2279751"/>
            <a:ext cx="3390576" cy="3390574"/>
            <a:chOff x="2147444" y="1017144"/>
            <a:chExt cx="4849112" cy="4849112"/>
          </a:xfrm>
        </p:grpSpPr>
        <p:sp>
          <p:nvSpPr>
            <p:cNvPr id="115" name="Freeform 44"/>
            <p:cNvSpPr>
              <a:spLocks/>
            </p:cNvSpPr>
            <p:nvPr/>
          </p:nvSpPr>
          <p:spPr bwMode="auto">
            <a:xfrm>
              <a:off x="4328422" y="3198122"/>
              <a:ext cx="487156" cy="487156"/>
            </a:xfrm>
            <a:custGeom>
              <a:avLst/>
              <a:gdLst>
                <a:gd name="T0" fmla="*/ 866 w 866"/>
                <a:gd name="T1" fmla="*/ 456 h 866"/>
                <a:gd name="T2" fmla="*/ 856 w 866"/>
                <a:gd name="T3" fmla="*/ 520 h 866"/>
                <a:gd name="T4" fmla="*/ 840 w 866"/>
                <a:gd name="T5" fmla="*/ 581 h 866"/>
                <a:gd name="T6" fmla="*/ 813 w 866"/>
                <a:gd name="T7" fmla="*/ 639 h 866"/>
                <a:gd name="T8" fmla="*/ 779 w 866"/>
                <a:gd name="T9" fmla="*/ 692 h 866"/>
                <a:gd name="T10" fmla="*/ 739 w 866"/>
                <a:gd name="T11" fmla="*/ 739 h 866"/>
                <a:gd name="T12" fmla="*/ 692 w 866"/>
                <a:gd name="T13" fmla="*/ 779 h 866"/>
                <a:gd name="T14" fmla="*/ 639 w 866"/>
                <a:gd name="T15" fmla="*/ 813 h 866"/>
                <a:gd name="T16" fmla="*/ 581 w 866"/>
                <a:gd name="T17" fmla="*/ 840 h 866"/>
                <a:gd name="T18" fmla="*/ 520 w 866"/>
                <a:gd name="T19" fmla="*/ 856 h 866"/>
                <a:gd name="T20" fmla="*/ 456 w 866"/>
                <a:gd name="T21" fmla="*/ 866 h 866"/>
                <a:gd name="T22" fmla="*/ 410 w 866"/>
                <a:gd name="T23" fmla="*/ 866 h 866"/>
                <a:gd name="T24" fmla="*/ 346 w 866"/>
                <a:gd name="T25" fmla="*/ 856 h 866"/>
                <a:gd name="T26" fmla="*/ 285 w 866"/>
                <a:gd name="T27" fmla="*/ 840 h 866"/>
                <a:gd name="T28" fmla="*/ 227 w 866"/>
                <a:gd name="T29" fmla="*/ 813 h 866"/>
                <a:gd name="T30" fmla="*/ 174 w 866"/>
                <a:gd name="T31" fmla="*/ 779 h 866"/>
                <a:gd name="T32" fmla="*/ 127 w 866"/>
                <a:gd name="T33" fmla="*/ 739 h 866"/>
                <a:gd name="T34" fmla="*/ 87 w 866"/>
                <a:gd name="T35" fmla="*/ 692 h 866"/>
                <a:gd name="T36" fmla="*/ 53 w 866"/>
                <a:gd name="T37" fmla="*/ 639 h 866"/>
                <a:gd name="T38" fmla="*/ 26 w 866"/>
                <a:gd name="T39" fmla="*/ 581 h 866"/>
                <a:gd name="T40" fmla="*/ 10 w 866"/>
                <a:gd name="T41" fmla="*/ 520 h 866"/>
                <a:gd name="T42" fmla="*/ 0 w 866"/>
                <a:gd name="T43" fmla="*/ 456 h 866"/>
                <a:gd name="T44" fmla="*/ 0 w 866"/>
                <a:gd name="T45" fmla="*/ 410 h 866"/>
                <a:gd name="T46" fmla="*/ 10 w 866"/>
                <a:gd name="T47" fmla="*/ 346 h 866"/>
                <a:gd name="T48" fmla="*/ 26 w 866"/>
                <a:gd name="T49" fmla="*/ 285 h 866"/>
                <a:gd name="T50" fmla="*/ 53 w 866"/>
                <a:gd name="T51" fmla="*/ 227 h 866"/>
                <a:gd name="T52" fmla="*/ 87 w 866"/>
                <a:gd name="T53" fmla="*/ 174 h 866"/>
                <a:gd name="T54" fmla="*/ 127 w 866"/>
                <a:gd name="T55" fmla="*/ 127 h 866"/>
                <a:gd name="T56" fmla="*/ 174 w 866"/>
                <a:gd name="T57" fmla="*/ 87 h 866"/>
                <a:gd name="T58" fmla="*/ 227 w 866"/>
                <a:gd name="T59" fmla="*/ 53 h 866"/>
                <a:gd name="T60" fmla="*/ 285 w 866"/>
                <a:gd name="T61" fmla="*/ 26 h 866"/>
                <a:gd name="T62" fmla="*/ 346 w 866"/>
                <a:gd name="T63" fmla="*/ 10 h 866"/>
                <a:gd name="T64" fmla="*/ 410 w 866"/>
                <a:gd name="T65" fmla="*/ 0 h 866"/>
                <a:gd name="T66" fmla="*/ 456 w 866"/>
                <a:gd name="T67" fmla="*/ 0 h 866"/>
                <a:gd name="T68" fmla="*/ 520 w 866"/>
                <a:gd name="T69" fmla="*/ 10 h 866"/>
                <a:gd name="T70" fmla="*/ 581 w 866"/>
                <a:gd name="T71" fmla="*/ 26 h 866"/>
                <a:gd name="T72" fmla="*/ 639 w 866"/>
                <a:gd name="T73" fmla="*/ 53 h 866"/>
                <a:gd name="T74" fmla="*/ 692 w 866"/>
                <a:gd name="T75" fmla="*/ 87 h 866"/>
                <a:gd name="T76" fmla="*/ 739 w 866"/>
                <a:gd name="T77" fmla="*/ 127 h 866"/>
                <a:gd name="T78" fmla="*/ 779 w 866"/>
                <a:gd name="T79" fmla="*/ 174 h 866"/>
                <a:gd name="T80" fmla="*/ 813 w 866"/>
                <a:gd name="T81" fmla="*/ 227 h 866"/>
                <a:gd name="T82" fmla="*/ 840 w 866"/>
                <a:gd name="T83" fmla="*/ 285 h 866"/>
                <a:gd name="T84" fmla="*/ 856 w 866"/>
                <a:gd name="T85" fmla="*/ 346 h 866"/>
                <a:gd name="T86" fmla="*/ 866 w 866"/>
                <a:gd name="T87" fmla="*/ 41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6" h="866">
                  <a:moveTo>
                    <a:pt x="866" y="433"/>
                  </a:moveTo>
                  <a:lnTo>
                    <a:pt x="866" y="433"/>
                  </a:lnTo>
                  <a:lnTo>
                    <a:pt x="866" y="456"/>
                  </a:lnTo>
                  <a:lnTo>
                    <a:pt x="865" y="476"/>
                  </a:lnTo>
                  <a:lnTo>
                    <a:pt x="861" y="499"/>
                  </a:lnTo>
                  <a:lnTo>
                    <a:pt x="856" y="520"/>
                  </a:lnTo>
                  <a:lnTo>
                    <a:pt x="852" y="541"/>
                  </a:lnTo>
                  <a:lnTo>
                    <a:pt x="847" y="562"/>
                  </a:lnTo>
                  <a:lnTo>
                    <a:pt x="840" y="581"/>
                  </a:lnTo>
                  <a:lnTo>
                    <a:pt x="832" y="602"/>
                  </a:lnTo>
                  <a:lnTo>
                    <a:pt x="823" y="621"/>
                  </a:lnTo>
                  <a:lnTo>
                    <a:pt x="813" y="639"/>
                  </a:lnTo>
                  <a:lnTo>
                    <a:pt x="803" y="657"/>
                  </a:lnTo>
                  <a:lnTo>
                    <a:pt x="792" y="675"/>
                  </a:lnTo>
                  <a:lnTo>
                    <a:pt x="779" y="692"/>
                  </a:lnTo>
                  <a:lnTo>
                    <a:pt x="766" y="708"/>
                  </a:lnTo>
                  <a:lnTo>
                    <a:pt x="753" y="724"/>
                  </a:lnTo>
                  <a:lnTo>
                    <a:pt x="739" y="739"/>
                  </a:lnTo>
                  <a:lnTo>
                    <a:pt x="724" y="753"/>
                  </a:lnTo>
                  <a:lnTo>
                    <a:pt x="708" y="766"/>
                  </a:lnTo>
                  <a:lnTo>
                    <a:pt x="692" y="779"/>
                  </a:lnTo>
                  <a:lnTo>
                    <a:pt x="675" y="792"/>
                  </a:lnTo>
                  <a:lnTo>
                    <a:pt x="657" y="803"/>
                  </a:lnTo>
                  <a:lnTo>
                    <a:pt x="639" y="813"/>
                  </a:lnTo>
                  <a:lnTo>
                    <a:pt x="621" y="823"/>
                  </a:lnTo>
                  <a:lnTo>
                    <a:pt x="602" y="832"/>
                  </a:lnTo>
                  <a:lnTo>
                    <a:pt x="581" y="840"/>
                  </a:lnTo>
                  <a:lnTo>
                    <a:pt x="562" y="847"/>
                  </a:lnTo>
                  <a:lnTo>
                    <a:pt x="541" y="852"/>
                  </a:lnTo>
                  <a:lnTo>
                    <a:pt x="520" y="856"/>
                  </a:lnTo>
                  <a:lnTo>
                    <a:pt x="499" y="861"/>
                  </a:lnTo>
                  <a:lnTo>
                    <a:pt x="476" y="865"/>
                  </a:lnTo>
                  <a:lnTo>
                    <a:pt x="456" y="866"/>
                  </a:lnTo>
                  <a:lnTo>
                    <a:pt x="433" y="866"/>
                  </a:lnTo>
                  <a:lnTo>
                    <a:pt x="433" y="866"/>
                  </a:lnTo>
                  <a:lnTo>
                    <a:pt x="410" y="866"/>
                  </a:lnTo>
                  <a:lnTo>
                    <a:pt x="390" y="865"/>
                  </a:lnTo>
                  <a:lnTo>
                    <a:pt x="367" y="861"/>
                  </a:lnTo>
                  <a:lnTo>
                    <a:pt x="346" y="856"/>
                  </a:lnTo>
                  <a:lnTo>
                    <a:pt x="325" y="852"/>
                  </a:lnTo>
                  <a:lnTo>
                    <a:pt x="304" y="847"/>
                  </a:lnTo>
                  <a:lnTo>
                    <a:pt x="285" y="840"/>
                  </a:lnTo>
                  <a:lnTo>
                    <a:pt x="264" y="832"/>
                  </a:lnTo>
                  <a:lnTo>
                    <a:pt x="245" y="823"/>
                  </a:lnTo>
                  <a:lnTo>
                    <a:pt x="227" y="813"/>
                  </a:lnTo>
                  <a:lnTo>
                    <a:pt x="209" y="803"/>
                  </a:lnTo>
                  <a:lnTo>
                    <a:pt x="191" y="792"/>
                  </a:lnTo>
                  <a:lnTo>
                    <a:pt x="174" y="779"/>
                  </a:lnTo>
                  <a:lnTo>
                    <a:pt x="158" y="766"/>
                  </a:lnTo>
                  <a:lnTo>
                    <a:pt x="142" y="753"/>
                  </a:lnTo>
                  <a:lnTo>
                    <a:pt x="127" y="739"/>
                  </a:lnTo>
                  <a:lnTo>
                    <a:pt x="113" y="724"/>
                  </a:lnTo>
                  <a:lnTo>
                    <a:pt x="100" y="708"/>
                  </a:lnTo>
                  <a:lnTo>
                    <a:pt x="87" y="692"/>
                  </a:lnTo>
                  <a:lnTo>
                    <a:pt x="74" y="675"/>
                  </a:lnTo>
                  <a:lnTo>
                    <a:pt x="63" y="657"/>
                  </a:lnTo>
                  <a:lnTo>
                    <a:pt x="53" y="639"/>
                  </a:lnTo>
                  <a:lnTo>
                    <a:pt x="43" y="621"/>
                  </a:lnTo>
                  <a:lnTo>
                    <a:pt x="34" y="602"/>
                  </a:lnTo>
                  <a:lnTo>
                    <a:pt x="26" y="581"/>
                  </a:lnTo>
                  <a:lnTo>
                    <a:pt x="19" y="562"/>
                  </a:lnTo>
                  <a:lnTo>
                    <a:pt x="14" y="541"/>
                  </a:lnTo>
                  <a:lnTo>
                    <a:pt x="10" y="520"/>
                  </a:lnTo>
                  <a:lnTo>
                    <a:pt x="5" y="499"/>
                  </a:lnTo>
                  <a:lnTo>
                    <a:pt x="1" y="476"/>
                  </a:lnTo>
                  <a:lnTo>
                    <a:pt x="0" y="456"/>
                  </a:lnTo>
                  <a:lnTo>
                    <a:pt x="0" y="433"/>
                  </a:lnTo>
                  <a:lnTo>
                    <a:pt x="0" y="433"/>
                  </a:lnTo>
                  <a:lnTo>
                    <a:pt x="0" y="410"/>
                  </a:lnTo>
                  <a:lnTo>
                    <a:pt x="1" y="390"/>
                  </a:lnTo>
                  <a:lnTo>
                    <a:pt x="5" y="367"/>
                  </a:lnTo>
                  <a:lnTo>
                    <a:pt x="10" y="346"/>
                  </a:lnTo>
                  <a:lnTo>
                    <a:pt x="14" y="325"/>
                  </a:lnTo>
                  <a:lnTo>
                    <a:pt x="19" y="304"/>
                  </a:lnTo>
                  <a:lnTo>
                    <a:pt x="26" y="285"/>
                  </a:lnTo>
                  <a:lnTo>
                    <a:pt x="34" y="264"/>
                  </a:lnTo>
                  <a:lnTo>
                    <a:pt x="43" y="245"/>
                  </a:lnTo>
                  <a:lnTo>
                    <a:pt x="53" y="227"/>
                  </a:lnTo>
                  <a:lnTo>
                    <a:pt x="63" y="209"/>
                  </a:lnTo>
                  <a:lnTo>
                    <a:pt x="74" y="191"/>
                  </a:lnTo>
                  <a:lnTo>
                    <a:pt x="87" y="174"/>
                  </a:lnTo>
                  <a:lnTo>
                    <a:pt x="100" y="158"/>
                  </a:lnTo>
                  <a:lnTo>
                    <a:pt x="113" y="142"/>
                  </a:lnTo>
                  <a:lnTo>
                    <a:pt x="127" y="127"/>
                  </a:lnTo>
                  <a:lnTo>
                    <a:pt x="142" y="113"/>
                  </a:lnTo>
                  <a:lnTo>
                    <a:pt x="158" y="100"/>
                  </a:lnTo>
                  <a:lnTo>
                    <a:pt x="174" y="87"/>
                  </a:lnTo>
                  <a:lnTo>
                    <a:pt x="191" y="74"/>
                  </a:lnTo>
                  <a:lnTo>
                    <a:pt x="209" y="63"/>
                  </a:lnTo>
                  <a:lnTo>
                    <a:pt x="227" y="53"/>
                  </a:lnTo>
                  <a:lnTo>
                    <a:pt x="245" y="43"/>
                  </a:lnTo>
                  <a:lnTo>
                    <a:pt x="264" y="34"/>
                  </a:lnTo>
                  <a:lnTo>
                    <a:pt x="285" y="26"/>
                  </a:lnTo>
                  <a:lnTo>
                    <a:pt x="304" y="19"/>
                  </a:lnTo>
                  <a:lnTo>
                    <a:pt x="325" y="14"/>
                  </a:lnTo>
                  <a:lnTo>
                    <a:pt x="346" y="10"/>
                  </a:lnTo>
                  <a:lnTo>
                    <a:pt x="367" y="5"/>
                  </a:lnTo>
                  <a:lnTo>
                    <a:pt x="390" y="1"/>
                  </a:lnTo>
                  <a:lnTo>
                    <a:pt x="410" y="0"/>
                  </a:lnTo>
                  <a:lnTo>
                    <a:pt x="433" y="0"/>
                  </a:lnTo>
                  <a:lnTo>
                    <a:pt x="433" y="0"/>
                  </a:lnTo>
                  <a:lnTo>
                    <a:pt x="456" y="0"/>
                  </a:lnTo>
                  <a:lnTo>
                    <a:pt x="476" y="1"/>
                  </a:lnTo>
                  <a:lnTo>
                    <a:pt x="499" y="5"/>
                  </a:lnTo>
                  <a:lnTo>
                    <a:pt x="520" y="10"/>
                  </a:lnTo>
                  <a:lnTo>
                    <a:pt x="541" y="14"/>
                  </a:lnTo>
                  <a:lnTo>
                    <a:pt x="562" y="19"/>
                  </a:lnTo>
                  <a:lnTo>
                    <a:pt x="581" y="26"/>
                  </a:lnTo>
                  <a:lnTo>
                    <a:pt x="602" y="34"/>
                  </a:lnTo>
                  <a:lnTo>
                    <a:pt x="621" y="43"/>
                  </a:lnTo>
                  <a:lnTo>
                    <a:pt x="639" y="53"/>
                  </a:lnTo>
                  <a:lnTo>
                    <a:pt x="657" y="63"/>
                  </a:lnTo>
                  <a:lnTo>
                    <a:pt x="675" y="74"/>
                  </a:lnTo>
                  <a:lnTo>
                    <a:pt x="692" y="87"/>
                  </a:lnTo>
                  <a:lnTo>
                    <a:pt x="708" y="100"/>
                  </a:lnTo>
                  <a:lnTo>
                    <a:pt x="724" y="113"/>
                  </a:lnTo>
                  <a:lnTo>
                    <a:pt x="739" y="127"/>
                  </a:lnTo>
                  <a:lnTo>
                    <a:pt x="753" y="142"/>
                  </a:lnTo>
                  <a:lnTo>
                    <a:pt x="766" y="158"/>
                  </a:lnTo>
                  <a:lnTo>
                    <a:pt x="779" y="174"/>
                  </a:lnTo>
                  <a:lnTo>
                    <a:pt x="792" y="191"/>
                  </a:lnTo>
                  <a:lnTo>
                    <a:pt x="803" y="209"/>
                  </a:lnTo>
                  <a:lnTo>
                    <a:pt x="813" y="227"/>
                  </a:lnTo>
                  <a:lnTo>
                    <a:pt x="823" y="245"/>
                  </a:lnTo>
                  <a:lnTo>
                    <a:pt x="832" y="264"/>
                  </a:lnTo>
                  <a:lnTo>
                    <a:pt x="840" y="285"/>
                  </a:lnTo>
                  <a:lnTo>
                    <a:pt x="847" y="304"/>
                  </a:lnTo>
                  <a:lnTo>
                    <a:pt x="852" y="325"/>
                  </a:lnTo>
                  <a:lnTo>
                    <a:pt x="856" y="346"/>
                  </a:lnTo>
                  <a:lnTo>
                    <a:pt x="861" y="367"/>
                  </a:lnTo>
                  <a:lnTo>
                    <a:pt x="865" y="390"/>
                  </a:lnTo>
                  <a:lnTo>
                    <a:pt x="866" y="410"/>
                  </a:lnTo>
                  <a:lnTo>
                    <a:pt x="866" y="433"/>
                  </a:lnTo>
                  <a:lnTo>
                    <a:pt x="866" y="43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45"/>
            <p:cNvSpPr>
              <a:spLocks/>
            </p:cNvSpPr>
            <p:nvPr/>
          </p:nvSpPr>
          <p:spPr bwMode="auto">
            <a:xfrm>
              <a:off x="4088212" y="2957912"/>
              <a:ext cx="967577" cy="967577"/>
            </a:xfrm>
            <a:custGeom>
              <a:avLst/>
              <a:gdLst>
                <a:gd name="T0" fmla="*/ 1721 w 1722"/>
                <a:gd name="T1" fmla="*/ 906 h 1722"/>
                <a:gd name="T2" fmla="*/ 1705 w 1722"/>
                <a:gd name="T3" fmla="*/ 1035 h 1722"/>
                <a:gd name="T4" fmla="*/ 1669 w 1722"/>
                <a:gd name="T5" fmla="*/ 1157 h 1722"/>
                <a:gd name="T6" fmla="*/ 1618 w 1722"/>
                <a:gd name="T7" fmla="*/ 1272 h 1722"/>
                <a:gd name="T8" fmla="*/ 1550 w 1722"/>
                <a:gd name="T9" fmla="*/ 1376 h 1722"/>
                <a:gd name="T10" fmla="*/ 1470 w 1722"/>
                <a:gd name="T11" fmla="*/ 1470 h 1722"/>
                <a:gd name="T12" fmla="*/ 1376 w 1722"/>
                <a:gd name="T13" fmla="*/ 1550 h 1722"/>
                <a:gd name="T14" fmla="*/ 1272 w 1722"/>
                <a:gd name="T15" fmla="*/ 1618 h 1722"/>
                <a:gd name="T16" fmla="*/ 1157 w 1722"/>
                <a:gd name="T17" fmla="*/ 1669 h 1722"/>
                <a:gd name="T18" fmla="*/ 1035 w 1722"/>
                <a:gd name="T19" fmla="*/ 1705 h 1722"/>
                <a:gd name="T20" fmla="*/ 906 w 1722"/>
                <a:gd name="T21" fmla="*/ 1721 h 1722"/>
                <a:gd name="T22" fmla="*/ 816 w 1722"/>
                <a:gd name="T23" fmla="*/ 1721 h 1722"/>
                <a:gd name="T24" fmla="*/ 687 w 1722"/>
                <a:gd name="T25" fmla="*/ 1705 h 1722"/>
                <a:gd name="T26" fmla="*/ 565 w 1722"/>
                <a:gd name="T27" fmla="*/ 1669 h 1722"/>
                <a:gd name="T28" fmla="*/ 450 w 1722"/>
                <a:gd name="T29" fmla="*/ 1618 h 1722"/>
                <a:gd name="T30" fmla="*/ 346 w 1722"/>
                <a:gd name="T31" fmla="*/ 1550 h 1722"/>
                <a:gd name="T32" fmla="*/ 252 w 1722"/>
                <a:gd name="T33" fmla="*/ 1470 h 1722"/>
                <a:gd name="T34" fmla="*/ 172 w 1722"/>
                <a:gd name="T35" fmla="*/ 1376 h 1722"/>
                <a:gd name="T36" fmla="*/ 104 w 1722"/>
                <a:gd name="T37" fmla="*/ 1272 h 1722"/>
                <a:gd name="T38" fmla="*/ 53 w 1722"/>
                <a:gd name="T39" fmla="*/ 1157 h 1722"/>
                <a:gd name="T40" fmla="*/ 17 w 1722"/>
                <a:gd name="T41" fmla="*/ 1035 h 1722"/>
                <a:gd name="T42" fmla="*/ 1 w 1722"/>
                <a:gd name="T43" fmla="*/ 906 h 1722"/>
                <a:gd name="T44" fmla="*/ 1 w 1722"/>
                <a:gd name="T45" fmla="*/ 816 h 1722"/>
                <a:gd name="T46" fmla="*/ 17 w 1722"/>
                <a:gd name="T47" fmla="*/ 687 h 1722"/>
                <a:gd name="T48" fmla="*/ 53 w 1722"/>
                <a:gd name="T49" fmla="*/ 565 h 1722"/>
                <a:gd name="T50" fmla="*/ 104 w 1722"/>
                <a:gd name="T51" fmla="*/ 450 h 1722"/>
                <a:gd name="T52" fmla="*/ 172 w 1722"/>
                <a:gd name="T53" fmla="*/ 346 h 1722"/>
                <a:gd name="T54" fmla="*/ 252 w 1722"/>
                <a:gd name="T55" fmla="*/ 252 h 1722"/>
                <a:gd name="T56" fmla="*/ 346 w 1722"/>
                <a:gd name="T57" fmla="*/ 172 h 1722"/>
                <a:gd name="T58" fmla="*/ 450 w 1722"/>
                <a:gd name="T59" fmla="*/ 104 h 1722"/>
                <a:gd name="T60" fmla="*/ 565 w 1722"/>
                <a:gd name="T61" fmla="*/ 53 h 1722"/>
                <a:gd name="T62" fmla="*/ 687 w 1722"/>
                <a:gd name="T63" fmla="*/ 17 h 1722"/>
                <a:gd name="T64" fmla="*/ 816 w 1722"/>
                <a:gd name="T65" fmla="*/ 1 h 1722"/>
                <a:gd name="T66" fmla="*/ 906 w 1722"/>
                <a:gd name="T67" fmla="*/ 1 h 1722"/>
                <a:gd name="T68" fmla="*/ 1035 w 1722"/>
                <a:gd name="T69" fmla="*/ 17 h 1722"/>
                <a:gd name="T70" fmla="*/ 1157 w 1722"/>
                <a:gd name="T71" fmla="*/ 53 h 1722"/>
                <a:gd name="T72" fmla="*/ 1272 w 1722"/>
                <a:gd name="T73" fmla="*/ 104 h 1722"/>
                <a:gd name="T74" fmla="*/ 1376 w 1722"/>
                <a:gd name="T75" fmla="*/ 172 h 1722"/>
                <a:gd name="T76" fmla="*/ 1470 w 1722"/>
                <a:gd name="T77" fmla="*/ 252 h 1722"/>
                <a:gd name="T78" fmla="*/ 1550 w 1722"/>
                <a:gd name="T79" fmla="*/ 346 h 1722"/>
                <a:gd name="T80" fmla="*/ 1618 w 1722"/>
                <a:gd name="T81" fmla="*/ 450 h 1722"/>
                <a:gd name="T82" fmla="*/ 1669 w 1722"/>
                <a:gd name="T83" fmla="*/ 565 h 1722"/>
                <a:gd name="T84" fmla="*/ 1705 w 1722"/>
                <a:gd name="T85" fmla="*/ 687 h 1722"/>
                <a:gd name="T86" fmla="*/ 1721 w 1722"/>
                <a:gd name="T87" fmla="*/ 816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22" h="1722">
                  <a:moveTo>
                    <a:pt x="1722" y="861"/>
                  </a:moveTo>
                  <a:lnTo>
                    <a:pt x="1722" y="861"/>
                  </a:lnTo>
                  <a:lnTo>
                    <a:pt x="1721" y="906"/>
                  </a:lnTo>
                  <a:lnTo>
                    <a:pt x="1718" y="950"/>
                  </a:lnTo>
                  <a:lnTo>
                    <a:pt x="1711" y="991"/>
                  </a:lnTo>
                  <a:lnTo>
                    <a:pt x="1705" y="1035"/>
                  </a:lnTo>
                  <a:lnTo>
                    <a:pt x="1695" y="1077"/>
                  </a:lnTo>
                  <a:lnTo>
                    <a:pt x="1684" y="1117"/>
                  </a:lnTo>
                  <a:lnTo>
                    <a:pt x="1669" y="1157"/>
                  </a:lnTo>
                  <a:lnTo>
                    <a:pt x="1655" y="1196"/>
                  </a:lnTo>
                  <a:lnTo>
                    <a:pt x="1637" y="1235"/>
                  </a:lnTo>
                  <a:lnTo>
                    <a:pt x="1618" y="1272"/>
                  </a:lnTo>
                  <a:lnTo>
                    <a:pt x="1597" y="1307"/>
                  </a:lnTo>
                  <a:lnTo>
                    <a:pt x="1574" y="1342"/>
                  </a:lnTo>
                  <a:lnTo>
                    <a:pt x="1550" y="1376"/>
                  </a:lnTo>
                  <a:lnTo>
                    <a:pt x="1526" y="1408"/>
                  </a:lnTo>
                  <a:lnTo>
                    <a:pt x="1499" y="1439"/>
                  </a:lnTo>
                  <a:lnTo>
                    <a:pt x="1470" y="1470"/>
                  </a:lnTo>
                  <a:lnTo>
                    <a:pt x="1439" y="1499"/>
                  </a:lnTo>
                  <a:lnTo>
                    <a:pt x="1408" y="1526"/>
                  </a:lnTo>
                  <a:lnTo>
                    <a:pt x="1376" y="1550"/>
                  </a:lnTo>
                  <a:lnTo>
                    <a:pt x="1342" y="1574"/>
                  </a:lnTo>
                  <a:lnTo>
                    <a:pt x="1307" y="1597"/>
                  </a:lnTo>
                  <a:lnTo>
                    <a:pt x="1272" y="1618"/>
                  </a:lnTo>
                  <a:lnTo>
                    <a:pt x="1235" y="1637"/>
                  </a:lnTo>
                  <a:lnTo>
                    <a:pt x="1196" y="1655"/>
                  </a:lnTo>
                  <a:lnTo>
                    <a:pt x="1157" y="1669"/>
                  </a:lnTo>
                  <a:lnTo>
                    <a:pt x="1117" y="1684"/>
                  </a:lnTo>
                  <a:lnTo>
                    <a:pt x="1077" y="1695"/>
                  </a:lnTo>
                  <a:lnTo>
                    <a:pt x="1035" y="1705"/>
                  </a:lnTo>
                  <a:lnTo>
                    <a:pt x="991" y="1711"/>
                  </a:lnTo>
                  <a:lnTo>
                    <a:pt x="950" y="1718"/>
                  </a:lnTo>
                  <a:lnTo>
                    <a:pt x="906" y="1721"/>
                  </a:lnTo>
                  <a:lnTo>
                    <a:pt x="861" y="1722"/>
                  </a:lnTo>
                  <a:lnTo>
                    <a:pt x="861" y="1722"/>
                  </a:lnTo>
                  <a:lnTo>
                    <a:pt x="816" y="1721"/>
                  </a:lnTo>
                  <a:lnTo>
                    <a:pt x="772" y="1718"/>
                  </a:lnTo>
                  <a:lnTo>
                    <a:pt x="731" y="1711"/>
                  </a:lnTo>
                  <a:lnTo>
                    <a:pt x="687" y="1705"/>
                  </a:lnTo>
                  <a:lnTo>
                    <a:pt x="645" y="1695"/>
                  </a:lnTo>
                  <a:lnTo>
                    <a:pt x="605" y="1684"/>
                  </a:lnTo>
                  <a:lnTo>
                    <a:pt x="565" y="1669"/>
                  </a:lnTo>
                  <a:lnTo>
                    <a:pt x="526" y="1655"/>
                  </a:lnTo>
                  <a:lnTo>
                    <a:pt x="487" y="1637"/>
                  </a:lnTo>
                  <a:lnTo>
                    <a:pt x="450" y="1618"/>
                  </a:lnTo>
                  <a:lnTo>
                    <a:pt x="415" y="1597"/>
                  </a:lnTo>
                  <a:lnTo>
                    <a:pt x="380" y="1574"/>
                  </a:lnTo>
                  <a:lnTo>
                    <a:pt x="346" y="1550"/>
                  </a:lnTo>
                  <a:lnTo>
                    <a:pt x="314" y="1526"/>
                  </a:lnTo>
                  <a:lnTo>
                    <a:pt x="283" y="1499"/>
                  </a:lnTo>
                  <a:lnTo>
                    <a:pt x="252" y="1470"/>
                  </a:lnTo>
                  <a:lnTo>
                    <a:pt x="223" y="1439"/>
                  </a:lnTo>
                  <a:lnTo>
                    <a:pt x="196" y="1408"/>
                  </a:lnTo>
                  <a:lnTo>
                    <a:pt x="172" y="1376"/>
                  </a:lnTo>
                  <a:lnTo>
                    <a:pt x="148" y="1342"/>
                  </a:lnTo>
                  <a:lnTo>
                    <a:pt x="125" y="1307"/>
                  </a:lnTo>
                  <a:lnTo>
                    <a:pt x="104" y="1272"/>
                  </a:lnTo>
                  <a:lnTo>
                    <a:pt x="85" y="1235"/>
                  </a:lnTo>
                  <a:lnTo>
                    <a:pt x="67" y="1196"/>
                  </a:lnTo>
                  <a:lnTo>
                    <a:pt x="53" y="1157"/>
                  </a:lnTo>
                  <a:lnTo>
                    <a:pt x="38" y="1117"/>
                  </a:lnTo>
                  <a:lnTo>
                    <a:pt x="27" y="1077"/>
                  </a:lnTo>
                  <a:lnTo>
                    <a:pt x="17" y="1035"/>
                  </a:lnTo>
                  <a:lnTo>
                    <a:pt x="11" y="991"/>
                  </a:lnTo>
                  <a:lnTo>
                    <a:pt x="4" y="950"/>
                  </a:lnTo>
                  <a:lnTo>
                    <a:pt x="1" y="906"/>
                  </a:lnTo>
                  <a:lnTo>
                    <a:pt x="0" y="861"/>
                  </a:lnTo>
                  <a:lnTo>
                    <a:pt x="0" y="861"/>
                  </a:lnTo>
                  <a:lnTo>
                    <a:pt x="1" y="816"/>
                  </a:lnTo>
                  <a:lnTo>
                    <a:pt x="4" y="772"/>
                  </a:lnTo>
                  <a:lnTo>
                    <a:pt x="11" y="731"/>
                  </a:lnTo>
                  <a:lnTo>
                    <a:pt x="17" y="687"/>
                  </a:lnTo>
                  <a:lnTo>
                    <a:pt x="27" y="645"/>
                  </a:lnTo>
                  <a:lnTo>
                    <a:pt x="38" y="605"/>
                  </a:lnTo>
                  <a:lnTo>
                    <a:pt x="53" y="565"/>
                  </a:lnTo>
                  <a:lnTo>
                    <a:pt x="67" y="526"/>
                  </a:lnTo>
                  <a:lnTo>
                    <a:pt x="85" y="487"/>
                  </a:lnTo>
                  <a:lnTo>
                    <a:pt x="104" y="450"/>
                  </a:lnTo>
                  <a:lnTo>
                    <a:pt x="125" y="415"/>
                  </a:lnTo>
                  <a:lnTo>
                    <a:pt x="148" y="380"/>
                  </a:lnTo>
                  <a:lnTo>
                    <a:pt x="172" y="346"/>
                  </a:lnTo>
                  <a:lnTo>
                    <a:pt x="196" y="314"/>
                  </a:lnTo>
                  <a:lnTo>
                    <a:pt x="223" y="283"/>
                  </a:lnTo>
                  <a:lnTo>
                    <a:pt x="252" y="252"/>
                  </a:lnTo>
                  <a:lnTo>
                    <a:pt x="283" y="223"/>
                  </a:lnTo>
                  <a:lnTo>
                    <a:pt x="314" y="196"/>
                  </a:lnTo>
                  <a:lnTo>
                    <a:pt x="346" y="172"/>
                  </a:lnTo>
                  <a:lnTo>
                    <a:pt x="380" y="148"/>
                  </a:lnTo>
                  <a:lnTo>
                    <a:pt x="415" y="125"/>
                  </a:lnTo>
                  <a:lnTo>
                    <a:pt x="450" y="104"/>
                  </a:lnTo>
                  <a:lnTo>
                    <a:pt x="487" y="85"/>
                  </a:lnTo>
                  <a:lnTo>
                    <a:pt x="526" y="67"/>
                  </a:lnTo>
                  <a:lnTo>
                    <a:pt x="565" y="53"/>
                  </a:lnTo>
                  <a:lnTo>
                    <a:pt x="605" y="38"/>
                  </a:lnTo>
                  <a:lnTo>
                    <a:pt x="645" y="27"/>
                  </a:lnTo>
                  <a:lnTo>
                    <a:pt x="687" y="17"/>
                  </a:lnTo>
                  <a:lnTo>
                    <a:pt x="731" y="11"/>
                  </a:lnTo>
                  <a:lnTo>
                    <a:pt x="772" y="4"/>
                  </a:lnTo>
                  <a:lnTo>
                    <a:pt x="816" y="1"/>
                  </a:lnTo>
                  <a:lnTo>
                    <a:pt x="861" y="0"/>
                  </a:lnTo>
                  <a:lnTo>
                    <a:pt x="861" y="0"/>
                  </a:lnTo>
                  <a:lnTo>
                    <a:pt x="906" y="1"/>
                  </a:lnTo>
                  <a:lnTo>
                    <a:pt x="950" y="4"/>
                  </a:lnTo>
                  <a:lnTo>
                    <a:pt x="991" y="11"/>
                  </a:lnTo>
                  <a:lnTo>
                    <a:pt x="1035" y="17"/>
                  </a:lnTo>
                  <a:lnTo>
                    <a:pt x="1077" y="27"/>
                  </a:lnTo>
                  <a:lnTo>
                    <a:pt x="1117" y="38"/>
                  </a:lnTo>
                  <a:lnTo>
                    <a:pt x="1157" y="53"/>
                  </a:lnTo>
                  <a:lnTo>
                    <a:pt x="1196" y="67"/>
                  </a:lnTo>
                  <a:lnTo>
                    <a:pt x="1235" y="85"/>
                  </a:lnTo>
                  <a:lnTo>
                    <a:pt x="1272" y="104"/>
                  </a:lnTo>
                  <a:lnTo>
                    <a:pt x="1307" y="125"/>
                  </a:lnTo>
                  <a:lnTo>
                    <a:pt x="1342" y="148"/>
                  </a:lnTo>
                  <a:lnTo>
                    <a:pt x="1376" y="172"/>
                  </a:lnTo>
                  <a:lnTo>
                    <a:pt x="1408" y="196"/>
                  </a:lnTo>
                  <a:lnTo>
                    <a:pt x="1439" y="223"/>
                  </a:lnTo>
                  <a:lnTo>
                    <a:pt x="1470" y="252"/>
                  </a:lnTo>
                  <a:lnTo>
                    <a:pt x="1499" y="283"/>
                  </a:lnTo>
                  <a:lnTo>
                    <a:pt x="1526" y="314"/>
                  </a:lnTo>
                  <a:lnTo>
                    <a:pt x="1550" y="346"/>
                  </a:lnTo>
                  <a:lnTo>
                    <a:pt x="1574" y="380"/>
                  </a:lnTo>
                  <a:lnTo>
                    <a:pt x="1597" y="415"/>
                  </a:lnTo>
                  <a:lnTo>
                    <a:pt x="1618" y="450"/>
                  </a:lnTo>
                  <a:lnTo>
                    <a:pt x="1637" y="487"/>
                  </a:lnTo>
                  <a:lnTo>
                    <a:pt x="1655" y="526"/>
                  </a:lnTo>
                  <a:lnTo>
                    <a:pt x="1669" y="565"/>
                  </a:lnTo>
                  <a:lnTo>
                    <a:pt x="1684" y="605"/>
                  </a:lnTo>
                  <a:lnTo>
                    <a:pt x="1695" y="645"/>
                  </a:lnTo>
                  <a:lnTo>
                    <a:pt x="1705" y="687"/>
                  </a:lnTo>
                  <a:lnTo>
                    <a:pt x="1711" y="731"/>
                  </a:lnTo>
                  <a:lnTo>
                    <a:pt x="1718" y="772"/>
                  </a:lnTo>
                  <a:lnTo>
                    <a:pt x="1721" y="816"/>
                  </a:lnTo>
                  <a:lnTo>
                    <a:pt x="1722" y="861"/>
                  </a:lnTo>
                  <a:lnTo>
                    <a:pt x="1722" y="86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6"/>
            <p:cNvSpPr>
              <a:spLocks/>
            </p:cNvSpPr>
            <p:nvPr/>
          </p:nvSpPr>
          <p:spPr bwMode="auto">
            <a:xfrm>
              <a:off x="3846878" y="2716578"/>
              <a:ext cx="1450244" cy="1450244"/>
            </a:xfrm>
            <a:custGeom>
              <a:avLst/>
              <a:gdLst>
                <a:gd name="T0" fmla="*/ 2584 w 2586"/>
                <a:gd name="T1" fmla="*/ 1359 h 2586"/>
                <a:gd name="T2" fmla="*/ 2559 w 2586"/>
                <a:gd name="T3" fmla="*/ 1554 h 2586"/>
                <a:gd name="T4" fmla="*/ 2507 w 2586"/>
                <a:gd name="T5" fmla="*/ 1737 h 2586"/>
                <a:gd name="T6" fmla="*/ 2430 w 2586"/>
                <a:gd name="T7" fmla="*/ 1910 h 2586"/>
                <a:gd name="T8" fmla="*/ 2328 w 2586"/>
                <a:gd name="T9" fmla="*/ 2066 h 2586"/>
                <a:gd name="T10" fmla="*/ 2208 w 2586"/>
                <a:gd name="T11" fmla="*/ 2208 h 2586"/>
                <a:gd name="T12" fmla="*/ 2066 w 2586"/>
                <a:gd name="T13" fmla="*/ 2328 h 2586"/>
                <a:gd name="T14" fmla="*/ 1910 w 2586"/>
                <a:gd name="T15" fmla="*/ 2430 h 2586"/>
                <a:gd name="T16" fmla="*/ 1737 w 2586"/>
                <a:gd name="T17" fmla="*/ 2507 h 2586"/>
                <a:gd name="T18" fmla="*/ 1554 w 2586"/>
                <a:gd name="T19" fmla="*/ 2559 h 2586"/>
                <a:gd name="T20" fmla="*/ 1359 w 2586"/>
                <a:gd name="T21" fmla="*/ 2584 h 2586"/>
                <a:gd name="T22" fmla="*/ 1227 w 2586"/>
                <a:gd name="T23" fmla="*/ 2584 h 2586"/>
                <a:gd name="T24" fmla="*/ 1032 w 2586"/>
                <a:gd name="T25" fmla="*/ 2559 h 2586"/>
                <a:gd name="T26" fmla="*/ 849 w 2586"/>
                <a:gd name="T27" fmla="*/ 2507 h 2586"/>
                <a:gd name="T28" fmla="*/ 676 w 2586"/>
                <a:gd name="T29" fmla="*/ 2430 h 2586"/>
                <a:gd name="T30" fmla="*/ 520 w 2586"/>
                <a:gd name="T31" fmla="*/ 2328 h 2586"/>
                <a:gd name="T32" fmla="*/ 378 w 2586"/>
                <a:gd name="T33" fmla="*/ 2208 h 2586"/>
                <a:gd name="T34" fmla="*/ 258 w 2586"/>
                <a:gd name="T35" fmla="*/ 2066 h 2586"/>
                <a:gd name="T36" fmla="*/ 156 w 2586"/>
                <a:gd name="T37" fmla="*/ 1910 h 2586"/>
                <a:gd name="T38" fmla="*/ 79 w 2586"/>
                <a:gd name="T39" fmla="*/ 1737 h 2586"/>
                <a:gd name="T40" fmla="*/ 27 w 2586"/>
                <a:gd name="T41" fmla="*/ 1554 h 2586"/>
                <a:gd name="T42" fmla="*/ 2 w 2586"/>
                <a:gd name="T43" fmla="*/ 1359 h 2586"/>
                <a:gd name="T44" fmla="*/ 2 w 2586"/>
                <a:gd name="T45" fmla="*/ 1227 h 2586"/>
                <a:gd name="T46" fmla="*/ 27 w 2586"/>
                <a:gd name="T47" fmla="*/ 1032 h 2586"/>
                <a:gd name="T48" fmla="*/ 79 w 2586"/>
                <a:gd name="T49" fmla="*/ 849 h 2586"/>
                <a:gd name="T50" fmla="*/ 156 w 2586"/>
                <a:gd name="T51" fmla="*/ 676 h 2586"/>
                <a:gd name="T52" fmla="*/ 258 w 2586"/>
                <a:gd name="T53" fmla="*/ 520 h 2586"/>
                <a:gd name="T54" fmla="*/ 378 w 2586"/>
                <a:gd name="T55" fmla="*/ 378 h 2586"/>
                <a:gd name="T56" fmla="*/ 520 w 2586"/>
                <a:gd name="T57" fmla="*/ 258 h 2586"/>
                <a:gd name="T58" fmla="*/ 676 w 2586"/>
                <a:gd name="T59" fmla="*/ 156 h 2586"/>
                <a:gd name="T60" fmla="*/ 849 w 2586"/>
                <a:gd name="T61" fmla="*/ 79 h 2586"/>
                <a:gd name="T62" fmla="*/ 1032 w 2586"/>
                <a:gd name="T63" fmla="*/ 27 h 2586"/>
                <a:gd name="T64" fmla="*/ 1227 w 2586"/>
                <a:gd name="T65" fmla="*/ 2 h 2586"/>
                <a:gd name="T66" fmla="*/ 1359 w 2586"/>
                <a:gd name="T67" fmla="*/ 2 h 2586"/>
                <a:gd name="T68" fmla="*/ 1554 w 2586"/>
                <a:gd name="T69" fmla="*/ 27 h 2586"/>
                <a:gd name="T70" fmla="*/ 1737 w 2586"/>
                <a:gd name="T71" fmla="*/ 79 h 2586"/>
                <a:gd name="T72" fmla="*/ 1910 w 2586"/>
                <a:gd name="T73" fmla="*/ 156 h 2586"/>
                <a:gd name="T74" fmla="*/ 2066 w 2586"/>
                <a:gd name="T75" fmla="*/ 258 h 2586"/>
                <a:gd name="T76" fmla="*/ 2208 w 2586"/>
                <a:gd name="T77" fmla="*/ 378 h 2586"/>
                <a:gd name="T78" fmla="*/ 2328 w 2586"/>
                <a:gd name="T79" fmla="*/ 520 h 2586"/>
                <a:gd name="T80" fmla="*/ 2430 w 2586"/>
                <a:gd name="T81" fmla="*/ 676 h 2586"/>
                <a:gd name="T82" fmla="*/ 2507 w 2586"/>
                <a:gd name="T83" fmla="*/ 849 h 2586"/>
                <a:gd name="T84" fmla="*/ 2559 w 2586"/>
                <a:gd name="T85" fmla="*/ 1032 h 2586"/>
                <a:gd name="T86" fmla="*/ 2584 w 2586"/>
                <a:gd name="T87" fmla="*/ 1227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2586" y="1293"/>
                  </a:moveTo>
                  <a:lnTo>
                    <a:pt x="2586" y="1293"/>
                  </a:lnTo>
                  <a:lnTo>
                    <a:pt x="2584" y="1359"/>
                  </a:lnTo>
                  <a:lnTo>
                    <a:pt x="2580" y="1425"/>
                  </a:lnTo>
                  <a:lnTo>
                    <a:pt x="2571" y="1489"/>
                  </a:lnTo>
                  <a:lnTo>
                    <a:pt x="2559" y="1554"/>
                  </a:lnTo>
                  <a:lnTo>
                    <a:pt x="2546" y="1617"/>
                  </a:lnTo>
                  <a:lnTo>
                    <a:pt x="2528" y="1678"/>
                  </a:lnTo>
                  <a:lnTo>
                    <a:pt x="2507" y="1737"/>
                  </a:lnTo>
                  <a:lnTo>
                    <a:pt x="2485" y="1795"/>
                  </a:lnTo>
                  <a:lnTo>
                    <a:pt x="2459" y="1853"/>
                  </a:lnTo>
                  <a:lnTo>
                    <a:pt x="2430" y="1910"/>
                  </a:lnTo>
                  <a:lnTo>
                    <a:pt x="2399" y="1963"/>
                  </a:lnTo>
                  <a:lnTo>
                    <a:pt x="2365" y="2016"/>
                  </a:lnTo>
                  <a:lnTo>
                    <a:pt x="2328" y="2066"/>
                  </a:lnTo>
                  <a:lnTo>
                    <a:pt x="2290" y="2116"/>
                  </a:lnTo>
                  <a:lnTo>
                    <a:pt x="2249" y="2162"/>
                  </a:lnTo>
                  <a:lnTo>
                    <a:pt x="2208" y="2208"/>
                  </a:lnTo>
                  <a:lnTo>
                    <a:pt x="2162" y="2249"/>
                  </a:lnTo>
                  <a:lnTo>
                    <a:pt x="2116" y="2290"/>
                  </a:lnTo>
                  <a:lnTo>
                    <a:pt x="2066" y="2328"/>
                  </a:lnTo>
                  <a:lnTo>
                    <a:pt x="2016" y="2365"/>
                  </a:lnTo>
                  <a:lnTo>
                    <a:pt x="1963" y="2399"/>
                  </a:lnTo>
                  <a:lnTo>
                    <a:pt x="1910" y="2430"/>
                  </a:lnTo>
                  <a:lnTo>
                    <a:pt x="1853" y="2459"/>
                  </a:lnTo>
                  <a:lnTo>
                    <a:pt x="1795" y="2485"/>
                  </a:lnTo>
                  <a:lnTo>
                    <a:pt x="1737" y="2507"/>
                  </a:lnTo>
                  <a:lnTo>
                    <a:pt x="1678" y="2528"/>
                  </a:lnTo>
                  <a:lnTo>
                    <a:pt x="1617" y="2546"/>
                  </a:lnTo>
                  <a:lnTo>
                    <a:pt x="1554" y="2559"/>
                  </a:lnTo>
                  <a:lnTo>
                    <a:pt x="1489" y="2571"/>
                  </a:lnTo>
                  <a:lnTo>
                    <a:pt x="1425" y="2580"/>
                  </a:lnTo>
                  <a:lnTo>
                    <a:pt x="1359" y="2584"/>
                  </a:lnTo>
                  <a:lnTo>
                    <a:pt x="1293" y="2586"/>
                  </a:lnTo>
                  <a:lnTo>
                    <a:pt x="1293" y="2586"/>
                  </a:lnTo>
                  <a:lnTo>
                    <a:pt x="1227" y="2584"/>
                  </a:lnTo>
                  <a:lnTo>
                    <a:pt x="1161" y="2580"/>
                  </a:lnTo>
                  <a:lnTo>
                    <a:pt x="1097" y="2571"/>
                  </a:lnTo>
                  <a:lnTo>
                    <a:pt x="1032" y="2559"/>
                  </a:lnTo>
                  <a:lnTo>
                    <a:pt x="969" y="2546"/>
                  </a:lnTo>
                  <a:lnTo>
                    <a:pt x="908" y="2528"/>
                  </a:lnTo>
                  <a:lnTo>
                    <a:pt x="849" y="2507"/>
                  </a:lnTo>
                  <a:lnTo>
                    <a:pt x="791" y="2485"/>
                  </a:lnTo>
                  <a:lnTo>
                    <a:pt x="733" y="2459"/>
                  </a:lnTo>
                  <a:lnTo>
                    <a:pt x="676" y="2430"/>
                  </a:lnTo>
                  <a:lnTo>
                    <a:pt x="623" y="2399"/>
                  </a:lnTo>
                  <a:lnTo>
                    <a:pt x="570" y="2365"/>
                  </a:lnTo>
                  <a:lnTo>
                    <a:pt x="520" y="2328"/>
                  </a:lnTo>
                  <a:lnTo>
                    <a:pt x="470" y="2290"/>
                  </a:lnTo>
                  <a:lnTo>
                    <a:pt x="424" y="2249"/>
                  </a:lnTo>
                  <a:lnTo>
                    <a:pt x="378" y="2208"/>
                  </a:lnTo>
                  <a:lnTo>
                    <a:pt x="337" y="2162"/>
                  </a:lnTo>
                  <a:lnTo>
                    <a:pt x="296" y="2116"/>
                  </a:lnTo>
                  <a:lnTo>
                    <a:pt x="258" y="2066"/>
                  </a:lnTo>
                  <a:lnTo>
                    <a:pt x="221" y="2016"/>
                  </a:lnTo>
                  <a:lnTo>
                    <a:pt x="187" y="1963"/>
                  </a:lnTo>
                  <a:lnTo>
                    <a:pt x="156" y="1910"/>
                  </a:lnTo>
                  <a:lnTo>
                    <a:pt x="127" y="1853"/>
                  </a:lnTo>
                  <a:lnTo>
                    <a:pt x="101" y="1795"/>
                  </a:lnTo>
                  <a:lnTo>
                    <a:pt x="79" y="1737"/>
                  </a:lnTo>
                  <a:lnTo>
                    <a:pt x="58" y="1678"/>
                  </a:lnTo>
                  <a:lnTo>
                    <a:pt x="40" y="1617"/>
                  </a:lnTo>
                  <a:lnTo>
                    <a:pt x="27" y="1554"/>
                  </a:lnTo>
                  <a:lnTo>
                    <a:pt x="15" y="1489"/>
                  </a:lnTo>
                  <a:lnTo>
                    <a:pt x="6" y="1425"/>
                  </a:lnTo>
                  <a:lnTo>
                    <a:pt x="2" y="1359"/>
                  </a:lnTo>
                  <a:lnTo>
                    <a:pt x="0" y="1293"/>
                  </a:lnTo>
                  <a:lnTo>
                    <a:pt x="0" y="1293"/>
                  </a:lnTo>
                  <a:lnTo>
                    <a:pt x="2" y="1227"/>
                  </a:lnTo>
                  <a:lnTo>
                    <a:pt x="6" y="1161"/>
                  </a:lnTo>
                  <a:lnTo>
                    <a:pt x="15" y="1097"/>
                  </a:lnTo>
                  <a:lnTo>
                    <a:pt x="27" y="1032"/>
                  </a:lnTo>
                  <a:lnTo>
                    <a:pt x="40" y="969"/>
                  </a:lnTo>
                  <a:lnTo>
                    <a:pt x="58" y="908"/>
                  </a:lnTo>
                  <a:lnTo>
                    <a:pt x="79" y="849"/>
                  </a:lnTo>
                  <a:lnTo>
                    <a:pt x="101" y="791"/>
                  </a:lnTo>
                  <a:lnTo>
                    <a:pt x="127" y="733"/>
                  </a:lnTo>
                  <a:lnTo>
                    <a:pt x="156" y="676"/>
                  </a:lnTo>
                  <a:lnTo>
                    <a:pt x="187" y="623"/>
                  </a:lnTo>
                  <a:lnTo>
                    <a:pt x="221" y="570"/>
                  </a:lnTo>
                  <a:lnTo>
                    <a:pt x="258" y="520"/>
                  </a:lnTo>
                  <a:lnTo>
                    <a:pt x="296" y="470"/>
                  </a:lnTo>
                  <a:lnTo>
                    <a:pt x="337" y="424"/>
                  </a:lnTo>
                  <a:lnTo>
                    <a:pt x="378" y="378"/>
                  </a:lnTo>
                  <a:lnTo>
                    <a:pt x="424" y="337"/>
                  </a:lnTo>
                  <a:lnTo>
                    <a:pt x="470" y="296"/>
                  </a:lnTo>
                  <a:lnTo>
                    <a:pt x="520" y="258"/>
                  </a:lnTo>
                  <a:lnTo>
                    <a:pt x="570" y="221"/>
                  </a:lnTo>
                  <a:lnTo>
                    <a:pt x="623" y="187"/>
                  </a:lnTo>
                  <a:lnTo>
                    <a:pt x="676" y="156"/>
                  </a:lnTo>
                  <a:lnTo>
                    <a:pt x="733" y="127"/>
                  </a:lnTo>
                  <a:lnTo>
                    <a:pt x="791" y="101"/>
                  </a:lnTo>
                  <a:lnTo>
                    <a:pt x="849" y="79"/>
                  </a:lnTo>
                  <a:lnTo>
                    <a:pt x="908" y="58"/>
                  </a:lnTo>
                  <a:lnTo>
                    <a:pt x="969" y="40"/>
                  </a:lnTo>
                  <a:lnTo>
                    <a:pt x="1032" y="27"/>
                  </a:lnTo>
                  <a:lnTo>
                    <a:pt x="1097" y="15"/>
                  </a:lnTo>
                  <a:lnTo>
                    <a:pt x="1161" y="6"/>
                  </a:lnTo>
                  <a:lnTo>
                    <a:pt x="1227" y="2"/>
                  </a:lnTo>
                  <a:lnTo>
                    <a:pt x="1293" y="0"/>
                  </a:lnTo>
                  <a:lnTo>
                    <a:pt x="1293" y="0"/>
                  </a:lnTo>
                  <a:lnTo>
                    <a:pt x="1359" y="2"/>
                  </a:lnTo>
                  <a:lnTo>
                    <a:pt x="1425" y="6"/>
                  </a:lnTo>
                  <a:lnTo>
                    <a:pt x="1489" y="15"/>
                  </a:lnTo>
                  <a:lnTo>
                    <a:pt x="1554" y="27"/>
                  </a:lnTo>
                  <a:lnTo>
                    <a:pt x="1617" y="40"/>
                  </a:lnTo>
                  <a:lnTo>
                    <a:pt x="1678" y="58"/>
                  </a:lnTo>
                  <a:lnTo>
                    <a:pt x="1737" y="79"/>
                  </a:lnTo>
                  <a:lnTo>
                    <a:pt x="1795" y="101"/>
                  </a:lnTo>
                  <a:lnTo>
                    <a:pt x="1853" y="127"/>
                  </a:lnTo>
                  <a:lnTo>
                    <a:pt x="1910" y="156"/>
                  </a:lnTo>
                  <a:lnTo>
                    <a:pt x="1963" y="187"/>
                  </a:lnTo>
                  <a:lnTo>
                    <a:pt x="2016" y="221"/>
                  </a:lnTo>
                  <a:lnTo>
                    <a:pt x="2066" y="258"/>
                  </a:lnTo>
                  <a:lnTo>
                    <a:pt x="2116" y="296"/>
                  </a:lnTo>
                  <a:lnTo>
                    <a:pt x="2162" y="337"/>
                  </a:lnTo>
                  <a:lnTo>
                    <a:pt x="2208" y="378"/>
                  </a:lnTo>
                  <a:lnTo>
                    <a:pt x="2249" y="424"/>
                  </a:lnTo>
                  <a:lnTo>
                    <a:pt x="2290" y="470"/>
                  </a:lnTo>
                  <a:lnTo>
                    <a:pt x="2328" y="520"/>
                  </a:lnTo>
                  <a:lnTo>
                    <a:pt x="2365" y="570"/>
                  </a:lnTo>
                  <a:lnTo>
                    <a:pt x="2399" y="623"/>
                  </a:lnTo>
                  <a:lnTo>
                    <a:pt x="2430" y="676"/>
                  </a:lnTo>
                  <a:lnTo>
                    <a:pt x="2459" y="733"/>
                  </a:lnTo>
                  <a:lnTo>
                    <a:pt x="2485" y="791"/>
                  </a:lnTo>
                  <a:lnTo>
                    <a:pt x="2507" y="849"/>
                  </a:lnTo>
                  <a:lnTo>
                    <a:pt x="2528" y="908"/>
                  </a:lnTo>
                  <a:lnTo>
                    <a:pt x="2546" y="969"/>
                  </a:lnTo>
                  <a:lnTo>
                    <a:pt x="2559" y="1032"/>
                  </a:lnTo>
                  <a:lnTo>
                    <a:pt x="2571" y="1097"/>
                  </a:lnTo>
                  <a:lnTo>
                    <a:pt x="2580" y="1161"/>
                  </a:lnTo>
                  <a:lnTo>
                    <a:pt x="2584" y="1227"/>
                  </a:lnTo>
                  <a:lnTo>
                    <a:pt x="2586" y="1293"/>
                  </a:lnTo>
                  <a:lnTo>
                    <a:pt x="2586" y="129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47"/>
            <p:cNvSpPr>
              <a:spLocks/>
            </p:cNvSpPr>
            <p:nvPr/>
          </p:nvSpPr>
          <p:spPr bwMode="auto">
            <a:xfrm>
              <a:off x="3604423" y="2474123"/>
              <a:ext cx="1935155" cy="1935155"/>
            </a:xfrm>
            <a:custGeom>
              <a:avLst/>
              <a:gdLst>
                <a:gd name="T0" fmla="*/ 3444 w 3448"/>
                <a:gd name="T1" fmla="*/ 1856 h 3448"/>
                <a:gd name="T2" fmla="*/ 3413 w 3448"/>
                <a:gd name="T3" fmla="*/ 2072 h 3448"/>
                <a:gd name="T4" fmla="*/ 3358 w 3448"/>
                <a:gd name="T5" fmla="*/ 2276 h 3448"/>
                <a:gd name="T6" fmla="*/ 3278 w 3448"/>
                <a:gd name="T7" fmla="*/ 2471 h 3448"/>
                <a:gd name="T8" fmla="*/ 3176 w 3448"/>
                <a:gd name="T9" fmla="*/ 2653 h 3448"/>
                <a:gd name="T10" fmla="*/ 3054 w 3448"/>
                <a:gd name="T11" fmla="*/ 2821 h 3448"/>
                <a:gd name="T12" fmla="*/ 2914 w 3448"/>
                <a:gd name="T13" fmla="*/ 2972 h 3448"/>
                <a:gd name="T14" fmla="*/ 2756 w 3448"/>
                <a:gd name="T15" fmla="*/ 3105 h 3448"/>
                <a:gd name="T16" fmla="*/ 2582 w 3448"/>
                <a:gd name="T17" fmla="*/ 3220 h 3448"/>
                <a:gd name="T18" fmla="*/ 2395 w 3448"/>
                <a:gd name="T19" fmla="*/ 3313 h 3448"/>
                <a:gd name="T20" fmla="*/ 2196 w 3448"/>
                <a:gd name="T21" fmla="*/ 3382 h 3448"/>
                <a:gd name="T22" fmla="*/ 1986 w 3448"/>
                <a:gd name="T23" fmla="*/ 3429 h 3448"/>
                <a:gd name="T24" fmla="*/ 1769 w 3448"/>
                <a:gd name="T25" fmla="*/ 3448 h 3448"/>
                <a:gd name="T26" fmla="*/ 1592 w 3448"/>
                <a:gd name="T27" fmla="*/ 3444 h 3448"/>
                <a:gd name="T28" fmla="*/ 1376 w 3448"/>
                <a:gd name="T29" fmla="*/ 3413 h 3448"/>
                <a:gd name="T30" fmla="*/ 1172 w 3448"/>
                <a:gd name="T31" fmla="*/ 3358 h 3448"/>
                <a:gd name="T32" fmla="*/ 977 w 3448"/>
                <a:gd name="T33" fmla="*/ 3278 h 3448"/>
                <a:gd name="T34" fmla="*/ 795 w 3448"/>
                <a:gd name="T35" fmla="*/ 3176 h 3448"/>
                <a:gd name="T36" fmla="*/ 627 w 3448"/>
                <a:gd name="T37" fmla="*/ 3054 h 3448"/>
                <a:gd name="T38" fmla="*/ 476 w 3448"/>
                <a:gd name="T39" fmla="*/ 2914 h 3448"/>
                <a:gd name="T40" fmla="*/ 343 w 3448"/>
                <a:gd name="T41" fmla="*/ 2756 h 3448"/>
                <a:gd name="T42" fmla="*/ 228 w 3448"/>
                <a:gd name="T43" fmla="*/ 2582 h 3448"/>
                <a:gd name="T44" fmla="*/ 135 w 3448"/>
                <a:gd name="T45" fmla="*/ 2395 h 3448"/>
                <a:gd name="T46" fmla="*/ 66 w 3448"/>
                <a:gd name="T47" fmla="*/ 2196 h 3448"/>
                <a:gd name="T48" fmla="*/ 19 w 3448"/>
                <a:gd name="T49" fmla="*/ 1986 h 3448"/>
                <a:gd name="T50" fmla="*/ 0 w 3448"/>
                <a:gd name="T51" fmla="*/ 1769 h 3448"/>
                <a:gd name="T52" fmla="*/ 4 w 3448"/>
                <a:gd name="T53" fmla="*/ 1592 h 3448"/>
                <a:gd name="T54" fmla="*/ 35 w 3448"/>
                <a:gd name="T55" fmla="*/ 1376 h 3448"/>
                <a:gd name="T56" fmla="*/ 90 w 3448"/>
                <a:gd name="T57" fmla="*/ 1172 h 3448"/>
                <a:gd name="T58" fmla="*/ 170 w 3448"/>
                <a:gd name="T59" fmla="*/ 977 h 3448"/>
                <a:gd name="T60" fmla="*/ 272 w 3448"/>
                <a:gd name="T61" fmla="*/ 795 h 3448"/>
                <a:gd name="T62" fmla="*/ 394 w 3448"/>
                <a:gd name="T63" fmla="*/ 627 h 3448"/>
                <a:gd name="T64" fmla="*/ 534 w 3448"/>
                <a:gd name="T65" fmla="*/ 476 h 3448"/>
                <a:gd name="T66" fmla="*/ 692 w 3448"/>
                <a:gd name="T67" fmla="*/ 343 h 3448"/>
                <a:gd name="T68" fmla="*/ 866 w 3448"/>
                <a:gd name="T69" fmla="*/ 228 h 3448"/>
                <a:gd name="T70" fmla="*/ 1053 w 3448"/>
                <a:gd name="T71" fmla="*/ 135 h 3448"/>
                <a:gd name="T72" fmla="*/ 1252 w 3448"/>
                <a:gd name="T73" fmla="*/ 66 h 3448"/>
                <a:gd name="T74" fmla="*/ 1462 w 3448"/>
                <a:gd name="T75" fmla="*/ 19 h 3448"/>
                <a:gd name="T76" fmla="*/ 1679 w 3448"/>
                <a:gd name="T77" fmla="*/ 0 h 3448"/>
                <a:gd name="T78" fmla="*/ 1856 w 3448"/>
                <a:gd name="T79" fmla="*/ 4 h 3448"/>
                <a:gd name="T80" fmla="*/ 2072 w 3448"/>
                <a:gd name="T81" fmla="*/ 35 h 3448"/>
                <a:gd name="T82" fmla="*/ 2276 w 3448"/>
                <a:gd name="T83" fmla="*/ 90 h 3448"/>
                <a:gd name="T84" fmla="*/ 2471 w 3448"/>
                <a:gd name="T85" fmla="*/ 170 h 3448"/>
                <a:gd name="T86" fmla="*/ 2653 w 3448"/>
                <a:gd name="T87" fmla="*/ 272 h 3448"/>
                <a:gd name="T88" fmla="*/ 2821 w 3448"/>
                <a:gd name="T89" fmla="*/ 394 h 3448"/>
                <a:gd name="T90" fmla="*/ 2972 w 3448"/>
                <a:gd name="T91" fmla="*/ 534 h 3448"/>
                <a:gd name="T92" fmla="*/ 3105 w 3448"/>
                <a:gd name="T93" fmla="*/ 692 h 3448"/>
                <a:gd name="T94" fmla="*/ 3220 w 3448"/>
                <a:gd name="T95" fmla="*/ 866 h 3448"/>
                <a:gd name="T96" fmla="*/ 3313 w 3448"/>
                <a:gd name="T97" fmla="*/ 1053 h 3448"/>
                <a:gd name="T98" fmla="*/ 3382 w 3448"/>
                <a:gd name="T99" fmla="*/ 1252 h 3448"/>
                <a:gd name="T100" fmla="*/ 3429 w 3448"/>
                <a:gd name="T101" fmla="*/ 1462 h 3448"/>
                <a:gd name="T102" fmla="*/ 3448 w 3448"/>
                <a:gd name="T103" fmla="*/ 1679 h 3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8" h="3448">
                  <a:moveTo>
                    <a:pt x="3448" y="1724"/>
                  </a:moveTo>
                  <a:lnTo>
                    <a:pt x="3448" y="1724"/>
                  </a:lnTo>
                  <a:lnTo>
                    <a:pt x="3448" y="1769"/>
                  </a:lnTo>
                  <a:lnTo>
                    <a:pt x="3447" y="1813"/>
                  </a:lnTo>
                  <a:lnTo>
                    <a:pt x="3444" y="1856"/>
                  </a:lnTo>
                  <a:lnTo>
                    <a:pt x="3439" y="1900"/>
                  </a:lnTo>
                  <a:lnTo>
                    <a:pt x="3434" y="1943"/>
                  </a:lnTo>
                  <a:lnTo>
                    <a:pt x="3429" y="1986"/>
                  </a:lnTo>
                  <a:lnTo>
                    <a:pt x="3421" y="2030"/>
                  </a:lnTo>
                  <a:lnTo>
                    <a:pt x="3413" y="2072"/>
                  </a:lnTo>
                  <a:lnTo>
                    <a:pt x="3405" y="2114"/>
                  </a:lnTo>
                  <a:lnTo>
                    <a:pt x="3394" y="2156"/>
                  </a:lnTo>
                  <a:lnTo>
                    <a:pt x="3382" y="2196"/>
                  </a:lnTo>
                  <a:lnTo>
                    <a:pt x="3371" y="2236"/>
                  </a:lnTo>
                  <a:lnTo>
                    <a:pt x="3358" y="2276"/>
                  </a:lnTo>
                  <a:lnTo>
                    <a:pt x="3344" y="2317"/>
                  </a:lnTo>
                  <a:lnTo>
                    <a:pt x="3329" y="2357"/>
                  </a:lnTo>
                  <a:lnTo>
                    <a:pt x="3313" y="2395"/>
                  </a:lnTo>
                  <a:lnTo>
                    <a:pt x="3295" y="2434"/>
                  </a:lnTo>
                  <a:lnTo>
                    <a:pt x="3278" y="2471"/>
                  </a:lnTo>
                  <a:lnTo>
                    <a:pt x="3260" y="2510"/>
                  </a:lnTo>
                  <a:lnTo>
                    <a:pt x="3241" y="2545"/>
                  </a:lnTo>
                  <a:lnTo>
                    <a:pt x="3220" y="2582"/>
                  </a:lnTo>
                  <a:lnTo>
                    <a:pt x="3199" y="2618"/>
                  </a:lnTo>
                  <a:lnTo>
                    <a:pt x="3176" y="2653"/>
                  </a:lnTo>
                  <a:lnTo>
                    <a:pt x="3154" y="2688"/>
                  </a:lnTo>
                  <a:lnTo>
                    <a:pt x="3130" y="2722"/>
                  </a:lnTo>
                  <a:lnTo>
                    <a:pt x="3105" y="2756"/>
                  </a:lnTo>
                  <a:lnTo>
                    <a:pt x="3081" y="2788"/>
                  </a:lnTo>
                  <a:lnTo>
                    <a:pt x="3054" y="2821"/>
                  </a:lnTo>
                  <a:lnTo>
                    <a:pt x="3028" y="2853"/>
                  </a:lnTo>
                  <a:lnTo>
                    <a:pt x="3001" y="2883"/>
                  </a:lnTo>
                  <a:lnTo>
                    <a:pt x="2972" y="2914"/>
                  </a:lnTo>
                  <a:lnTo>
                    <a:pt x="2943" y="2943"/>
                  </a:lnTo>
                  <a:lnTo>
                    <a:pt x="2914" y="2972"/>
                  </a:lnTo>
                  <a:lnTo>
                    <a:pt x="2883" y="3001"/>
                  </a:lnTo>
                  <a:lnTo>
                    <a:pt x="2853" y="3028"/>
                  </a:lnTo>
                  <a:lnTo>
                    <a:pt x="2821" y="3054"/>
                  </a:lnTo>
                  <a:lnTo>
                    <a:pt x="2788" y="3081"/>
                  </a:lnTo>
                  <a:lnTo>
                    <a:pt x="2756" y="3105"/>
                  </a:lnTo>
                  <a:lnTo>
                    <a:pt x="2722" y="3130"/>
                  </a:lnTo>
                  <a:lnTo>
                    <a:pt x="2688" y="3154"/>
                  </a:lnTo>
                  <a:lnTo>
                    <a:pt x="2653" y="3176"/>
                  </a:lnTo>
                  <a:lnTo>
                    <a:pt x="2618" y="3199"/>
                  </a:lnTo>
                  <a:lnTo>
                    <a:pt x="2582" y="3220"/>
                  </a:lnTo>
                  <a:lnTo>
                    <a:pt x="2545" y="3241"/>
                  </a:lnTo>
                  <a:lnTo>
                    <a:pt x="2510" y="3260"/>
                  </a:lnTo>
                  <a:lnTo>
                    <a:pt x="2471" y="3278"/>
                  </a:lnTo>
                  <a:lnTo>
                    <a:pt x="2434" y="3295"/>
                  </a:lnTo>
                  <a:lnTo>
                    <a:pt x="2395" y="3313"/>
                  </a:lnTo>
                  <a:lnTo>
                    <a:pt x="2357" y="3329"/>
                  </a:lnTo>
                  <a:lnTo>
                    <a:pt x="2317" y="3344"/>
                  </a:lnTo>
                  <a:lnTo>
                    <a:pt x="2276" y="3358"/>
                  </a:lnTo>
                  <a:lnTo>
                    <a:pt x="2236" y="3371"/>
                  </a:lnTo>
                  <a:lnTo>
                    <a:pt x="2196" y="3382"/>
                  </a:lnTo>
                  <a:lnTo>
                    <a:pt x="2156" y="3394"/>
                  </a:lnTo>
                  <a:lnTo>
                    <a:pt x="2114" y="3405"/>
                  </a:lnTo>
                  <a:lnTo>
                    <a:pt x="2072" y="3413"/>
                  </a:lnTo>
                  <a:lnTo>
                    <a:pt x="2030" y="3421"/>
                  </a:lnTo>
                  <a:lnTo>
                    <a:pt x="1986" y="3429"/>
                  </a:lnTo>
                  <a:lnTo>
                    <a:pt x="1943" y="3434"/>
                  </a:lnTo>
                  <a:lnTo>
                    <a:pt x="1900" y="3439"/>
                  </a:lnTo>
                  <a:lnTo>
                    <a:pt x="1856" y="3444"/>
                  </a:lnTo>
                  <a:lnTo>
                    <a:pt x="1813" y="3447"/>
                  </a:lnTo>
                  <a:lnTo>
                    <a:pt x="1769" y="3448"/>
                  </a:lnTo>
                  <a:lnTo>
                    <a:pt x="1724" y="3448"/>
                  </a:lnTo>
                  <a:lnTo>
                    <a:pt x="1724" y="3448"/>
                  </a:lnTo>
                  <a:lnTo>
                    <a:pt x="1679" y="3448"/>
                  </a:lnTo>
                  <a:lnTo>
                    <a:pt x="1635" y="3447"/>
                  </a:lnTo>
                  <a:lnTo>
                    <a:pt x="1592" y="3444"/>
                  </a:lnTo>
                  <a:lnTo>
                    <a:pt x="1547" y="3439"/>
                  </a:lnTo>
                  <a:lnTo>
                    <a:pt x="1505" y="3434"/>
                  </a:lnTo>
                  <a:lnTo>
                    <a:pt x="1462" y="3429"/>
                  </a:lnTo>
                  <a:lnTo>
                    <a:pt x="1418" y="3421"/>
                  </a:lnTo>
                  <a:lnTo>
                    <a:pt x="1376" y="3413"/>
                  </a:lnTo>
                  <a:lnTo>
                    <a:pt x="1334" y="3405"/>
                  </a:lnTo>
                  <a:lnTo>
                    <a:pt x="1292" y="3394"/>
                  </a:lnTo>
                  <a:lnTo>
                    <a:pt x="1252" y="3382"/>
                  </a:lnTo>
                  <a:lnTo>
                    <a:pt x="1212" y="3371"/>
                  </a:lnTo>
                  <a:lnTo>
                    <a:pt x="1172" y="3358"/>
                  </a:lnTo>
                  <a:lnTo>
                    <a:pt x="1131" y="3344"/>
                  </a:lnTo>
                  <a:lnTo>
                    <a:pt x="1091" y="3329"/>
                  </a:lnTo>
                  <a:lnTo>
                    <a:pt x="1053" y="3313"/>
                  </a:lnTo>
                  <a:lnTo>
                    <a:pt x="1014" y="3295"/>
                  </a:lnTo>
                  <a:lnTo>
                    <a:pt x="977" y="3278"/>
                  </a:lnTo>
                  <a:lnTo>
                    <a:pt x="938" y="3260"/>
                  </a:lnTo>
                  <a:lnTo>
                    <a:pt x="903" y="3241"/>
                  </a:lnTo>
                  <a:lnTo>
                    <a:pt x="866" y="3220"/>
                  </a:lnTo>
                  <a:lnTo>
                    <a:pt x="830" y="3199"/>
                  </a:lnTo>
                  <a:lnTo>
                    <a:pt x="795" y="3176"/>
                  </a:lnTo>
                  <a:lnTo>
                    <a:pt x="760" y="3154"/>
                  </a:lnTo>
                  <a:lnTo>
                    <a:pt x="726" y="3130"/>
                  </a:lnTo>
                  <a:lnTo>
                    <a:pt x="692" y="3105"/>
                  </a:lnTo>
                  <a:lnTo>
                    <a:pt x="660" y="3081"/>
                  </a:lnTo>
                  <a:lnTo>
                    <a:pt x="627" y="3054"/>
                  </a:lnTo>
                  <a:lnTo>
                    <a:pt x="595" y="3028"/>
                  </a:lnTo>
                  <a:lnTo>
                    <a:pt x="565" y="3001"/>
                  </a:lnTo>
                  <a:lnTo>
                    <a:pt x="534" y="2972"/>
                  </a:lnTo>
                  <a:lnTo>
                    <a:pt x="505" y="2943"/>
                  </a:lnTo>
                  <a:lnTo>
                    <a:pt x="476" y="2914"/>
                  </a:lnTo>
                  <a:lnTo>
                    <a:pt x="447" y="2883"/>
                  </a:lnTo>
                  <a:lnTo>
                    <a:pt x="420" y="2853"/>
                  </a:lnTo>
                  <a:lnTo>
                    <a:pt x="394" y="2821"/>
                  </a:lnTo>
                  <a:lnTo>
                    <a:pt x="367" y="2788"/>
                  </a:lnTo>
                  <a:lnTo>
                    <a:pt x="343" y="2756"/>
                  </a:lnTo>
                  <a:lnTo>
                    <a:pt x="318" y="2722"/>
                  </a:lnTo>
                  <a:lnTo>
                    <a:pt x="294" y="2688"/>
                  </a:lnTo>
                  <a:lnTo>
                    <a:pt x="272" y="2653"/>
                  </a:lnTo>
                  <a:lnTo>
                    <a:pt x="249" y="2618"/>
                  </a:lnTo>
                  <a:lnTo>
                    <a:pt x="228" y="2582"/>
                  </a:lnTo>
                  <a:lnTo>
                    <a:pt x="207" y="2545"/>
                  </a:lnTo>
                  <a:lnTo>
                    <a:pt x="188" y="2510"/>
                  </a:lnTo>
                  <a:lnTo>
                    <a:pt x="170" y="2471"/>
                  </a:lnTo>
                  <a:lnTo>
                    <a:pt x="153" y="2434"/>
                  </a:lnTo>
                  <a:lnTo>
                    <a:pt x="135" y="2395"/>
                  </a:lnTo>
                  <a:lnTo>
                    <a:pt x="119" y="2357"/>
                  </a:lnTo>
                  <a:lnTo>
                    <a:pt x="104" y="2317"/>
                  </a:lnTo>
                  <a:lnTo>
                    <a:pt x="90" y="2276"/>
                  </a:lnTo>
                  <a:lnTo>
                    <a:pt x="77" y="2236"/>
                  </a:lnTo>
                  <a:lnTo>
                    <a:pt x="66" y="2196"/>
                  </a:lnTo>
                  <a:lnTo>
                    <a:pt x="54" y="2156"/>
                  </a:lnTo>
                  <a:lnTo>
                    <a:pt x="43" y="2114"/>
                  </a:lnTo>
                  <a:lnTo>
                    <a:pt x="35" y="2072"/>
                  </a:lnTo>
                  <a:lnTo>
                    <a:pt x="27" y="2030"/>
                  </a:lnTo>
                  <a:lnTo>
                    <a:pt x="19" y="1986"/>
                  </a:lnTo>
                  <a:lnTo>
                    <a:pt x="14" y="1943"/>
                  </a:lnTo>
                  <a:lnTo>
                    <a:pt x="9" y="1900"/>
                  </a:lnTo>
                  <a:lnTo>
                    <a:pt x="4" y="1856"/>
                  </a:lnTo>
                  <a:lnTo>
                    <a:pt x="1" y="1813"/>
                  </a:lnTo>
                  <a:lnTo>
                    <a:pt x="0" y="1769"/>
                  </a:lnTo>
                  <a:lnTo>
                    <a:pt x="0" y="1724"/>
                  </a:lnTo>
                  <a:lnTo>
                    <a:pt x="0" y="1724"/>
                  </a:lnTo>
                  <a:lnTo>
                    <a:pt x="0" y="1679"/>
                  </a:lnTo>
                  <a:lnTo>
                    <a:pt x="1" y="1635"/>
                  </a:lnTo>
                  <a:lnTo>
                    <a:pt x="4" y="1592"/>
                  </a:lnTo>
                  <a:lnTo>
                    <a:pt x="9" y="1547"/>
                  </a:lnTo>
                  <a:lnTo>
                    <a:pt x="14" y="1505"/>
                  </a:lnTo>
                  <a:lnTo>
                    <a:pt x="19" y="1462"/>
                  </a:lnTo>
                  <a:lnTo>
                    <a:pt x="27" y="1418"/>
                  </a:lnTo>
                  <a:lnTo>
                    <a:pt x="35" y="1376"/>
                  </a:lnTo>
                  <a:lnTo>
                    <a:pt x="43" y="1334"/>
                  </a:lnTo>
                  <a:lnTo>
                    <a:pt x="54" y="1292"/>
                  </a:lnTo>
                  <a:lnTo>
                    <a:pt x="66" y="1252"/>
                  </a:lnTo>
                  <a:lnTo>
                    <a:pt x="77" y="1212"/>
                  </a:lnTo>
                  <a:lnTo>
                    <a:pt x="90" y="1172"/>
                  </a:lnTo>
                  <a:lnTo>
                    <a:pt x="104" y="1131"/>
                  </a:lnTo>
                  <a:lnTo>
                    <a:pt x="119" y="1091"/>
                  </a:lnTo>
                  <a:lnTo>
                    <a:pt x="135" y="1053"/>
                  </a:lnTo>
                  <a:lnTo>
                    <a:pt x="153" y="1014"/>
                  </a:lnTo>
                  <a:lnTo>
                    <a:pt x="170" y="977"/>
                  </a:lnTo>
                  <a:lnTo>
                    <a:pt x="188" y="938"/>
                  </a:lnTo>
                  <a:lnTo>
                    <a:pt x="207" y="903"/>
                  </a:lnTo>
                  <a:lnTo>
                    <a:pt x="228" y="866"/>
                  </a:lnTo>
                  <a:lnTo>
                    <a:pt x="249" y="830"/>
                  </a:lnTo>
                  <a:lnTo>
                    <a:pt x="272" y="795"/>
                  </a:lnTo>
                  <a:lnTo>
                    <a:pt x="294" y="760"/>
                  </a:lnTo>
                  <a:lnTo>
                    <a:pt x="318" y="726"/>
                  </a:lnTo>
                  <a:lnTo>
                    <a:pt x="343" y="692"/>
                  </a:lnTo>
                  <a:lnTo>
                    <a:pt x="367" y="660"/>
                  </a:lnTo>
                  <a:lnTo>
                    <a:pt x="394" y="627"/>
                  </a:lnTo>
                  <a:lnTo>
                    <a:pt x="420" y="595"/>
                  </a:lnTo>
                  <a:lnTo>
                    <a:pt x="447" y="565"/>
                  </a:lnTo>
                  <a:lnTo>
                    <a:pt x="476" y="534"/>
                  </a:lnTo>
                  <a:lnTo>
                    <a:pt x="505" y="505"/>
                  </a:lnTo>
                  <a:lnTo>
                    <a:pt x="534" y="476"/>
                  </a:lnTo>
                  <a:lnTo>
                    <a:pt x="565" y="447"/>
                  </a:lnTo>
                  <a:lnTo>
                    <a:pt x="595" y="420"/>
                  </a:lnTo>
                  <a:lnTo>
                    <a:pt x="627" y="394"/>
                  </a:lnTo>
                  <a:lnTo>
                    <a:pt x="660" y="367"/>
                  </a:lnTo>
                  <a:lnTo>
                    <a:pt x="692" y="343"/>
                  </a:lnTo>
                  <a:lnTo>
                    <a:pt x="726" y="318"/>
                  </a:lnTo>
                  <a:lnTo>
                    <a:pt x="760" y="294"/>
                  </a:lnTo>
                  <a:lnTo>
                    <a:pt x="795" y="272"/>
                  </a:lnTo>
                  <a:lnTo>
                    <a:pt x="830" y="249"/>
                  </a:lnTo>
                  <a:lnTo>
                    <a:pt x="866" y="228"/>
                  </a:lnTo>
                  <a:lnTo>
                    <a:pt x="903" y="207"/>
                  </a:lnTo>
                  <a:lnTo>
                    <a:pt x="938" y="188"/>
                  </a:lnTo>
                  <a:lnTo>
                    <a:pt x="977" y="170"/>
                  </a:lnTo>
                  <a:lnTo>
                    <a:pt x="1014" y="153"/>
                  </a:lnTo>
                  <a:lnTo>
                    <a:pt x="1053" y="135"/>
                  </a:lnTo>
                  <a:lnTo>
                    <a:pt x="1091" y="119"/>
                  </a:lnTo>
                  <a:lnTo>
                    <a:pt x="1131" y="104"/>
                  </a:lnTo>
                  <a:lnTo>
                    <a:pt x="1172" y="90"/>
                  </a:lnTo>
                  <a:lnTo>
                    <a:pt x="1212" y="77"/>
                  </a:lnTo>
                  <a:lnTo>
                    <a:pt x="1252" y="66"/>
                  </a:lnTo>
                  <a:lnTo>
                    <a:pt x="1292" y="54"/>
                  </a:lnTo>
                  <a:lnTo>
                    <a:pt x="1334" y="43"/>
                  </a:lnTo>
                  <a:lnTo>
                    <a:pt x="1376" y="35"/>
                  </a:lnTo>
                  <a:lnTo>
                    <a:pt x="1418" y="27"/>
                  </a:lnTo>
                  <a:lnTo>
                    <a:pt x="1462" y="19"/>
                  </a:lnTo>
                  <a:lnTo>
                    <a:pt x="1505" y="14"/>
                  </a:lnTo>
                  <a:lnTo>
                    <a:pt x="1547" y="9"/>
                  </a:lnTo>
                  <a:lnTo>
                    <a:pt x="1592" y="4"/>
                  </a:lnTo>
                  <a:lnTo>
                    <a:pt x="1635" y="1"/>
                  </a:lnTo>
                  <a:lnTo>
                    <a:pt x="1679" y="0"/>
                  </a:lnTo>
                  <a:lnTo>
                    <a:pt x="1724" y="0"/>
                  </a:lnTo>
                  <a:lnTo>
                    <a:pt x="1724" y="0"/>
                  </a:lnTo>
                  <a:lnTo>
                    <a:pt x="1769" y="0"/>
                  </a:lnTo>
                  <a:lnTo>
                    <a:pt x="1813" y="1"/>
                  </a:lnTo>
                  <a:lnTo>
                    <a:pt x="1856" y="4"/>
                  </a:lnTo>
                  <a:lnTo>
                    <a:pt x="1900" y="9"/>
                  </a:lnTo>
                  <a:lnTo>
                    <a:pt x="1943" y="14"/>
                  </a:lnTo>
                  <a:lnTo>
                    <a:pt x="1986" y="19"/>
                  </a:lnTo>
                  <a:lnTo>
                    <a:pt x="2030" y="27"/>
                  </a:lnTo>
                  <a:lnTo>
                    <a:pt x="2072" y="35"/>
                  </a:lnTo>
                  <a:lnTo>
                    <a:pt x="2114" y="43"/>
                  </a:lnTo>
                  <a:lnTo>
                    <a:pt x="2156" y="54"/>
                  </a:lnTo>
                  <a:lnTo>
                    <a:pt x="2196" y="66"/>
                  </a:lnTo>
                  <a:lnTo>
                    <a:pt x="2236" y="77"/>
                  </a:lnTo>
                  <a:lnTo>
                    <a:pt x="2276" y="90"/>
                  </a:lnTo>
                  <a:lnTo>
                    <a:pt x="2317" y="104"/>
                  </a:lnTo>
                  <a:lnTo>
                    <a:pt x="2357" y="119"/>
                  </a:lnTo>
                  <a:lnTo>
                    <a:pt x="2395" y="135"/>
                  </a:lnTo>
                  <a:lnTo>
                    <a:pt x="2434" y="153"/>
                  </a:lnTo>
                  <a:lnTo>
                    <a:pt x="2471" y="170"/>
                  </a:lnTo>
                  <a:lnTo>
                    <a:pt x="2510" y="188"/>
                  </a:lnTo>
                  <a:lnTo>
                    <a:pt x="2545" y="207"/>
                  </a:lnTo>
                  <a:lnTo>
                    <a:pt x="2582" y="228"/>
                  </a:lnTo>
                  <a:lnTo>
                    <a:pt x="2618" y="249"/>
                  </a:lnTo>
                  <a:lnTo>
                    <a:pt x="2653" y="272"/>
                  </a:lnTo>
                  <a:lnTo>
                    <a:pt x="2688" y="294"/>
                  </a:lnTo>
                  <a:lnTo>
                    <a:pt x="2722" y="318"/>
                  </a:lnTo>
                  <a:lnTo>
                    <a:pt x="2756" y="343"/>
                  </a:lnTo>
                  <a:lnTo>
                    <a:pt x="2788" y="367"/>
                  </a:lnTo>
                  <a:lnTo>
                    <a:pt x="2821" y="394"/>
                  </a:lnTo>
                  <a:lnTo>
                    <a:pt x="2853" y="420"/>
                  </a:lnTo>
                  <a:lnTo>
                    <a:pt x="2883" y="447"/>
                  </a:lnTo>
                  <a:lnTo>
                    <a:pt x="2914" y="476"/>
                  </a:lnTo>
                  <a:lnTo>
                    <a:pt x="2943" y="505"/>
                  </a:lnTo>
                  <a:lnTo>
                    <a:pt x="2972" y="534"/>
                  </a:lnTo>
                  <a:lnTo>
                    <a:pt x="3001" y="565"/>
                  </a:lnTo>
                  <a:lnTo>
                    <a:pt x="3028" y="595"/>
                  </a:lnTo>
                  <a:lnTo>
                    <a:pt x="3054" y="627"/>
                  </a:lnTo>
                  <a:lnTo>
                    <a:pt x="3081" y="660"/>
                  </a:lnTo>
                  <a:lnTo>
                    <a:pt x="3105" y="692"/>
                  </a:lnTo>
                  <a:lnTo>
                    <a:pt x="3130" y="726"/>
                  </a:lnTo>
                  <a:lnTo>
                    <a:pt x="3154" y="760"/>
                  </a:lnTo>
                  <a:lnTo>
                    <a:pt x="3176" y="795"/>
                  </a:lnTo>
                  <a:lnTo>
                    <a:pt x="3199" y="830"/>
                  </a:lnTo>
                  <a:lnTo>
                    <a:pt x="3220" y="866"/>
                  </a:lnTo>
                  <a:lnTo>
                    <a:pt x="3241" y="903"/>
                  </a:lnTo>
                  <a:lnTo>
                    <a:pt x="3260" y="938"/>
                  </a:lnTo>
                  <a:lnTo>
                    <a:pt x="3278" y="977"/>
                  </a:lnTo>
                  <a:lnTo>
                    <a:pt x="3295" y="1014"/>
                  </a:lnTo>
                  <a:lnTo>
                    <a:pt x="3313" y="1053"/>
                  </a:lnTo>
                  <a:lnTo>
                    <a:pt x="3329" y="1091"/>
                  </a:lnTo>
                  <a:lnTo>
                    <a:pt x="3344" y="1131"/>
                  </a:lnTo>
                  <a:lnTo>
                    <a:pt x="3358" y="1172"/>
                  </a:lnTo>
                  <a:lnTo>
                    <a:pt x="3371" y="1212"/>
                  </a:lnTo>
                  <a:lnTo>
                    <a:pt x="3382" y="1252"/>
                  </a:lnTo>
                  <a:lnTo>
                    <a:pt x="3394" y="1292"/>
                  </a:lnTo>
                  <a:lnTo>
                    <a:pt x="3405" y="1334"/>
                  </a:lnTo>
                  <a:lnTo>
                    <a:pt x="3413" y="1376"/>
                  </a:lnTo>
                  <a:lnTo>
                    <a:pt x="3421" y="1418"/>
                  </a:lnTo>
                  <a:lnTo>
                    <a:pt x="3429" y="1462"/>
                  </a:lnTo>
                  <a:lnTo>
                    <a:pt x="3434" y="1505"/>
                  </a:lnTo>
                  <a:lnTo>
                    <a:pt x="3439" y="1547"/>
                  </a:lnTo>
                  <a:lnTo>
                    <a:pt x="3444" y="1592"/>
                  </a:lnTo>
                  <a:lnTo>
                    <a:pt x="3447" y="1635"/>
                  </a:lnTo>
                  <a:lnTo>
                    <a:pt x="3448" y="1679"/>
                  </a:lnTo>
                  <a:lnTo>
                    <a:pt x="3448" y="1724"/>
                  </a:lnTo>
                  <a:lnTo>
                    <a:pt x="3448" y="1724"/>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48"/>
            <p:cNvSpPr>
              <a:spLocks/>
            </p:cNvSpPr>
            <p:nvPr/>
          </p:nvSpPr>
          <p:spPr bwMode="auto">
            <a:xfrm>
              <a:off x="3361967" y="2231667"/>
              <a:ext cx="2420066" cy="2420066"/>
            </a:xfrm>
            <a:custGeom>
              <a:avLst/>
              <a:gdLst>
                <a:gd name="T0" fmla="*/ 4306 w 4312"/>
                <a:gd name="T1" fmla="*/ 2322 h 4312"/>
                <a:gd name="T2" fmla="*/ 4269 w 4312"/>
                <a:gd name="T3" fmla="*/ 2591 h 4312"/>
                <a:gd name="T4" fmla="*/ 4199 w 4312"/>
                <a:gd name="T5" fmla="*/ 2848 h 4312"/>
                <a:gd name="T6" fmla="*/ 4099 w 4312"/>
                <a:gd name="T7" fmla="*/ 3091 h 4312"/>
                <a:gd name="T8" fmla="*/ 3972 w 4312"/>
                <a:gd name="T9" fmla="*/ 3319 h 4312"/>
                <a:gd name="T10" fmla="*/ 3819 w 4312"/>
                <a:gd name="T11" fmla="*/ 3528 h 4312"/>
                <a:gd name="T12" fmla="*/ 3644 w 4312"/>
                <a:gd name="T13" fmla="*/ 3716 h 4312"/>
                <a:gd name="T14" fmla="*/ 3446 w 4312"/>
                <a:gd name="T15" fmla="*/ 3884 h 4312"/>
                <a:gd name="T16" fmla="*/ 3230 w 4312"/>
                <a:gd name="T17" fmla="*/ 4027 h 4312"/>
                <a:gd name="T18" fmla="*/ 2995 w 4312"/>
                <a:gd name="T19" fmla="*/ 4143 h 4312"/>
                <a:gd name="T20" fmla="*/ 2747 w 4312"/>
                <a:gd name="T21" fmla="*/ 4230 h 4312"/>
                <a:gd name="T22" fmla="*/ 2484 w 4312"/>
                <a:gd name="T23" fmla="*/ 4288 h 4312"/>
                <a:gd name="T24" fmla="*/ 2212 w 4312"/>
                <a:gd name="T25" fmla="*/ 4312 h 4312"/>
                <a:gd name="T26" fmla="*/ 1990 w 4312"/>
                <a:gd name="T27" fmla="*/ 4306 h 4312"/>
                <a:gd name="T28" fmla="*/ 1721 w 4312"/>
                <a:gd name="T29" fmla="*/ 4269 h 4312"/>
                <a:gd name="T30" fmla="*/ 1464 w 4312"/>
                <a:gd name="T31" fmla="*/ 4199 h 4312"/>
                <a:gd name="T32" fmla="*/ 1221 w 4312"/>
                <a:gd name="T33" fmla="*/ 4099 h 4312"/>
                <a:gd name="T34" fmla="*/ 993 w 4312"/>
                <a:gd name="T35" fmla="*/ 3972 h 4312"/>
                <a:gd name="T36" fmla="*/ 784 w 4312"/>
                <a:gd name="T37" fmla="*/ 3819 h 4312"/>
                <a:gd name="T38" fmla="*/ 596 w 4312"/>
                <a:gd name="T39" fmla="*/ 3644 h 4312"/>
                <a:gd name="T40" fmla="*/ 428 w 4312"/>
                <a:gd name="T41" fmla="*/ 3446 h 4312"/>
                <a:gd name="T42" fmla="*/ 285 w 4312"/>
                <a:gd name="T43" fmla="*/ 3230 h 4312"/>
                <a:gd name="T44" fmla="*/ 169 w 4312"/>
                <a:gd name="T45" fmla="*/ 2995 h 4312"/>
                <a:gd name="T46" fmla="*/ 82 w 4312"/>
                <a:gd name="T47" fmla="*/ 2747 h 4312"/>
                <a:gd name="T48" fmla="*/ 24 w 4312"/>
                <a:gd name="T49" fmla="*/ 2484 h 4312"/>
                <a:gd name="T50" fmla="*/ 0 w 4312"/>
                <a:gd name="T51" fmla="*/ 2212 h 4312"/>
                <a:gd name="T52" fmla="*/ 6 w 4312"/>
                <a:gd name="T53" fmla="*/ 1990 h 4312"/>
                <a:gd name="T54" fmla="*/ 43 w 4312"/>
                <a:gd name="T55" fmla="*/ 1721 h 4312"/>
                <a:gd name="T56" fmla="*/ 113 w 4312"/>
                <a:gd name="T57" fmla="*/ 1464 h 4312"/>
                <a:gd name="T58" fmla="*/ 213 w 4312"/>
                <a:gd name="T59" fmla="*/ 1221 h 4312"/>
                <a:gd name="T60" fmla="*/ 340 w 4312"/>
                <a:gd name="T61" fmla="*/ 993 h 4312"/>
                <a:gd name="T62" fmla="*/ 493 w 4312"/>
                <a:gd name="T63" fmla="*/ 784 h 4312"/>
                <a:gd name="T64" fmla="*/ 668 w 4312"/>
                <a:gd name="T65" fmla="*/ 596 h 4312"/>
                <a:gd name="T66" fmla="*/ 866 w 4312"/>
                <a:gd name="T67" fmla="*/ 428 h 4312"/>
                <a:gd name="T68" fmla="*/ 1082 w 4312"/>
                <a:gd name="T69" fmla="*/ 285 h 4312"/>
                <a:gd name="T70" fmla="*/ 1317 w 4312"/>
                <a:gd name="T71" fmla="*/ 169 h 4312"/>
                <a:gd name="T72" fmla="*/ 1565 w 4312"/>
                <a:gd name="T73" fmla="*/ 82 h 4312"/>
                <a:gd name="T74" fmla="*/ 1828 w 4312"/>
                <a:gd name="T75" fmla="*/ 24 h 4312"/>
                <a:gd name="T76" fmla="*/ 2100 w 4312"/>
                <a:gd name="T77" fmla="*/ 0 h 4312"/>
                <a:gd name="T78" fmla="*/ 2322 w 4312"/>
                <a:gd name="T79" fmla="*/ 6 h 4312"/>
                <a:gd name="T80" fmla="*/ 2591 w 4312"/>
                <a:gd name="T81" fmla="*/ 43 h 4312"/>
                <a:gd name="T82" fmla="*/ 2848 w 4312"/>
                <a:gd name="T83" fmla="*/ 113 h 4312"/>
                <a:gd name="T84" fmla="*/ 3091 w 4312"/>
                <a:gd name="T85" fmla="*/ 213 h 4312"/>
                <a:gd name="T86" fmla="*/ 3319 w 4312"/>
                <a:gd name="T87" fmla="*/ 340 h 4312"/>
                <a:gd name="T88" fmla="*/ 3528 w 4312"/>
                <a:gd name="T89" fmla="*/ 493 h 4312"/>
                <a:gd name="T90" fmla="*/ 3716 w 4312"/>
                <a:gd name="T91" fmla="*/ 668 h 4312"/>
                <a:gd name="T92" fmla="*/ 3884 w 4312"/>
                <a:gd name="T93" fmla="*/ 866 h 4312"/>
                <a:gd name="T94" fmla="*/ 4027 w 4312"/>
                <a:gd name="T95" fmla="*/ 1082 h 4312"/>
                <a:gd name="T96" fmla="*/ 4143 w 4312"/>
                <a:gd name="T97" fmla="*/ 1317 h 4312"/>
                <a:gd name="T98" fmla="*/ 4230 w 4312"/>
                <a:gd name="T99" fmla="*/ 1565 h 4312"/>
                <a:gd name="T100" fmla="*/ 4288 w 4312"/>
                <a:gd name="T101" fmla="*/ 1828 h 4312"/>
                <a:gd name="T102" fmla="*/ 4312 w 4312"/>
                <a:gd name="T103" fmla="*/ 2100 h 4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2" h="4312">
                  <a:moveTo>
                    <a:pt x="4312" y="2156"/>
                  </a:moveTo>
                  <a:lnTo>
                    <a:pt x="4312" y="2156"/>
                  </a:lnTo>
                  <a:lnTo>
                    <a:pt x="4312" y="2212"/>
                  </a:lnTo>
                  <a:lnTo>
                    <a:pt x="4309" y="2267"/>
                  </a:lnTo>
                  <a:lnTo>
                    <a:pt x="4306" y="2322"/>
                  </a:lnTo>
                  <a:lnTo>
                    <a:pt x="4301" y="2377"/>
                  </a:lnTo>
                  <a:lnTo>
                    <a:pt x="4294" y="2431"/>
                  </a:lnTo>
                  <a:lnTo>
                    <a:pt x="4288" y="2484"/>
                  </a:lnTo>
                  <a:lnTo>
                    <a:pt x="4278" y="2538"/>
                  </a:lnTo>
                  <a:lnTo>
                    <a:pt x="4269" y="2591"/>
                  </a:lnTo>
                  <a:lnTo>
                    <a:pt x="4257" y="2642"/>
                  </a:lnTo>
                  <a:lnTo>
                    <a:pt x="4244" y="2695"/>
                  </a:lnTo>
                  <a:lnTo>
                    <a:pt x="4230" y="2747"/>
                  </a:lnTo>
                  <a:lnTo>
                    <a:pt x="4215" y="2797"/>
                  </a:lnTo>
                  <a:lnTo>
                    <a:pt x="4199" y="2848"/>
                  </a:lnTo>
                  <a:lnTo>
                    <a:pt x="4182" y="2897"/>
                  </a:lnTo>
                  <a:lnTo>
                    <a:pt x="4162" y="2947"/>
                  </a:lnTo>
                  <a:lnTo>
                    <a:pt x="4143" y="2995"/>
                  </a:lnTo>
                  <a:lnTo>
                    <a:pt x="4122" y="3043"/>
                  </a:lnTo>
                  <a:lnTo>
                    <a:pt x="4099" y="3091"/>
                  </a:lnTo>
                  <a:lnTo>
                    <a:pt x="4077" y="3138"/>
                  </a:lnTo>
                  <a:lnTo>
                    <a:pt x="4053" y="3183"/>
                  </a:lnTo>
                  <a:lnTo>
                    <a:pt x="4027" y="3230"/>
                  </a:lnTo>
                  <a:lnTo>
                    <a:pt x="4000" y="3273"/>
                  </a:lnTo>
                  <a:lnTo>
                    <a:pt x="3972" y="3319"/>
                  </a:lnTo>
                  <a:lnTo>
                    <a:pt x="3943" y="3362"/>
                  </a:lnTo>
                  <a:lnTo>
                    <a:pt x="3914" y="3404"/>
                  </a:lnTo>
                  <a:lnTo>
                    <a:pt x="3884" y="3446"/>
                  </a:lnTo>
                  <a:lnTo>
                    <a:pt x="3853" y="3488"/>
                  </a:lnTo>
                  <a:lnTo>
                    <a:pt x="3819" y="3528"/>
                  </a:lnTo>
                  <a:lnTo>
                    <a:pt x="3787" y="3566"/>
                  </a:lnTo>
                  <a:lnTo>
                    <a:pt x="3752" y="3605"/>
                  </a:lnTo>
                  <a:lnTo>
                    <a:pt x="3716" y="3644"/>
                  </a:lnTo>
                  <a:lnTo>
                    <a:pt x="3681" y="3681"/>
                  </a:lnTo>
                  <a:lnTo>
                    <a:pt x="3644" y="3716"/>
                  </a:lnTo>
                  <a:lnTo>
                    <a:pt x="3605" y="3752"/>
                  </a:lnTo>
                  <a:lnTo>
                    <a:pt x="3566" y="3787"/>
                  </a:lnTo>
                  <a:lnTo>
                    <a:pt x="3528" y="3819"/>
                  </a:lnTo>
                  <a:lnTo>
                    <a:pt x="3488" y="3853"/>
                  </a:lnTo>
                  <a:lnTo>
                    <a:pt x="3446" y="3884"/>
                  </a:lnTo>
                  <a:lnTo>
                    <a:pt x="3404" y="3914"/>
                  </a:lnTo>
                  <a:lnTo>
                    <a:pt x="3362" y="3943"/>
                  </a:lnTo>
                  <a:lnTo>
                    <a:pt x="3319" y="3972"/>
                  </a:lnTo>
                  <a:lnTo>
                    <a:pt x="3273" y="4000"/>
                  </a:lnTo>
                  <a:lnTo>
                    <a:pt x="3230" y="4027"/>
                  </a:lnTo>
                  <a:lnTo>
                    <a:pt x="3183" y="4053"/>
                  </a:lnTo>
                  <a:lnTo>
                    <a:pt x="3138" y="4077"/>
                  </a:lnTo>
                  <a:lnTo>
                    <a:pt x="3091" y="4099"/>
                  </a:lnTo>
                  <a:lnTo>
                    <a:pt x="3043" y="4122"/>
                  </a:lnTo>
                  <a:lnTo>
                    <a:pt x="2995" y="4143"/>
                  </a:lnTo>
                  <a:lnTo>
                    <a:pt x="2947" y="4162"/>
                  </a:lnTo>
                  <a:lnTo>
                    <a:pt x="2897" y="4182"/>
                  </a:lnTo>
                  <a:lnTo>
                    <a:pt x="2848" y="4199"/>
                  </a:lnTo>
                  <a:lnTo>
                    <a:pt x="2797" y="4215"/>
                  </a:lnTo>
                  <a:lnTo>
                    <a:pt x="2747" y="4230"/>
                  </a:lnTo>
                  <a:lnTo>
                    <a:pt x="2695" y="4244"/>
                  </a:lnTo>
                  <a:lnTo>
                    <a:pt x="2642" y="4257"/>
                  </a:lnTo>
                  <a:lnTo>
                    <a:pt x="2591" y="4269"/>
                  </a:lnTo>
                  <a:lnTo>
                    <a:pt x="2538" y="4278"/>
                  </a:lnTo>
                  <a:lnTo>
                    <a:pt x="2484" y="4288"/>
                  </a:lnTo>
                  <a:lnTo>
                    <a:pt x="2431" y="4294"/>
                  </a:lnTo>
                  <a:lnTo>
                    <a:pt x="2377" y="4301"/>
                  </a:lnTo>
                  <a:lnTo>
                    <a:pt x="2322" y="4306"/>
                  </a:lnTo>
                  <a:lnTo>
                    <a:pt x="2267" y="4309"/>
                  </a:lnTo>
                  <a:lnTo>
                    <a:pt x="2212" y="4312"/>
                  </a:lnTo>
                  <a:lnTo>
                    <a:pt x="2156" y="4312"/>
                  </a:lnTo>
                  <a:lnTo>
                    <a:pt x="2156" y="4312"/>
                  </a:lnTo>
                  <a:lnTo>
                    <a:pt x="2100" y="4312"/>
                  </a:lnTo>
                  <a:lnTo>
                    <a:pt x="2045" y="4309"/>
                  </a:lnTo>
                  <a:lnTo>
                    <a:pt x="1990" y="4306"/>
                  </a:lnTo>
                  <a:lnTo>
                    <a:pt x="1935" y="4301"/>
                  </a:lnTo>
                  <a:lnTo>
                    <a:pt x="1881" y="4294"/>
                  </a:lnTo>
                  <a:lnTo>
                    <a:pt x="1828" y="4288"/>
                  </a:lnTo>
                  <a:lnTo>
                    <a:pt x="1774" y="4278"/>
                  </a:lnTo>
                  <a:lnTo>
                    <a:pt x="1721" y="4269"/>
                  </a:lnTo>
                  <a:lnTo>
                    <a:pt x="1670" y="4257"/>
                  </a:lnTo>
                  <a:lnTo>
                    <a:pt x="1617" y="4244"/>
                  </a:lnTo>
                  <a:lnTo>
                    <a:pt x="1565" y="4230"/>
                  </a:lnTo>
                  <a:lnTo>
                    <a:pt x="1515" y="4215"/>
                  </a:lnTo>
                  <a:lnTo>
                    <a:pt x="1464" y="4199"/>
                  </a:lnTo>
                  <a:lnTo>
                    <a:pt x="1415" y="4182"/>
                  </a:lnTo>
                  <a:lnTo>
                    <a:pt x="1365" y="4162"/>
                  </a:lnTo>
                  <a:lnTo>
                    <a:pt x="1317" y="4143"/>
                  </a:lnTo>
                  <a:lnTo>
                    <a:pt x="1269" y="4122"/>
                  </a:lnTo>
                  <a:lnTo>
                    <a:pt x="1221" y="4099"/>
                  </a:lnTo>
                  <a:lnTo>
                    <a:pt x="1174" y="4077"/>
                  </a:lnTo>
                  <a:lnTo>
                    <a:pt x="1129" y="4053"/>
                  </a:lnTo>
                  <a:lnTo>
                    <a:pt x="1082" y="4027"/>
                  </a:lnTo>
                  <a:lnTo>
                    <a:pt x="1039" y="4000"/>
                  </a:lnTo>
                  <a:lnTo>
                    <a:pt x="993" y="3972"/>
                  </a:lnTo>
                  <a:lnTo>
                    <a:pt x="950" y="3943"/>
                  </a:lnTo>
                  <a:lnTo>
                    <a:pt x="908" y="3914"/>
                  </a:lnTo>
                  <a:lnTo>
                    <a:pt x="866" y="3884"/>
                  </a:lnTo>
                  <a:lnTo>
                    <a:pt x="824" y="3853"/>
                  </a:lnTo>
                  <a:lnTo>
                    <a:pt x="784" y="3819"/>
                  </a:lnTo>
                  <a:lnTo>
                    <a:pt x="746" y="3787"/>
                  </a:lnTo>
                  <a:lnTo>
                    <a:pt x="707" y="3752"/>
                  </a:lnTo>
                  <a:lnTo>
                    <a:pt x="668" y="3716"/>
                  </a:lnTo>
                  <a:lnTo>
                    <a:pt x="631" y="3681"/>
                  </a:lnTo>
                  <a:lnTo>
                    <a:pt x="596" y="3644"/>
                  </a:lnTo>
                  <a:lnTo>
                    <a:pt x="560" y="3605"/>
                  </a:lnTo>
                  <a:lnTo>
                    <a:pt x="525" y="3566"/>
                  </a:lnTo>
                  <a:lnTo>
                    <a:pt x="493" y="3528"/>
                  </a:lnTo>
                  <a:lnTo>
                    <a:pt x="459" y="3488"/>
                  </a:lnTo>
                  <a:lnTo>
                    <a:pt x="428" y="3446"/>
                  </a:lnTo>
                  <a:lnTo>
                    <a:pt x="398" y="3404"/>
                  </a:lnTo>
                  <a:lnTo>
                    <a:pt x="369" y="3362"/>
                  </a:lnTo>
                  <a:lnTo>
                    <a:pt x="340" y="3319"/>
                  </a:lnTo>
                  <a:lnTo>
                    <a:pt x="312" y="3273"/>
                  </a:lnTo>
                  <a:lnTo>
                    <a:pt x="285" y="3230"/>
                  </a:lnTo>
                  <a:lnTo>
                    <a:pt x="259" y="3183"/>
                  </a:lnTo>
                  <a:lnTo>
                    <a:pt x="235" y="3138"/>
                  </a:lnTo>
                  <a:lnTo>
                    <a:pt x="213" y="3091"/>
                  </a:lnTo>
                  <a:lnTo>
                    <a:pt x="190" y="3043"/>
                  </a:lnTo>
                  <a:lnTo>
                    <a:pt x="169" y="2995"/>
                  </a:lnTo>
                  <a:lnTo>
                    <a:pt x="150" y="2947"/>
                  </a:lnTo>
                  <a:lnTo>
                    <a:pt x="130" y="2897"/>
                  </a:lnTo>
                  <a:lnTo>
                    <a:pt x="113" y="2848"/>
                  </a:lnTo>
                  <a:lnTo>
                    <a:pt x="97" y="2797"/>
                  </a:lnTo>
                  <a:lnTo>
                    <a:pt x="82" y="2747"/>
                  </a:lnTo>
                  <a:lnTo>
                    <a:pt x="68" y="2695"/>
                  </a:lnTo>
                  <a:lnTo>
                    <a:pt x="55" y="2642"/>
                  </a:lnTo>
                  <a:lnTo>
                    <a:pt x="43" y="2591"/>
                  </a:lnTo>
                  <a:lnTo>
                    <a:pt x="34" y="2538"/>
                  </a:lnTo>
                  <a:lnTo>
                    <a:pt x="24" y="2484"/>
                  </a:lnTo>
                  <a:lnTo>
                    <a:pt x="18" y="2431"/>
                  </a:lnTo>
                  <a:lnTo>
                    <a:pt x="11" y="2377"/>
                  </a:lnTo>
                  <a:lnTo>
                    <a:pt x="6" y="2322"/>
                  </a:lnTo>
                  <a:lnTo>
                    <a:pt x="3" y="2267"/>
                  </a:lnTo>
                  <a:lnTo>
                    <a:pt x="0" y="2212"/>
                  </a:lnTo>
                  <a:lnTo>
                    <a:pt x="0" y="2156"/>
                  </a:lnTo>
                  <a:lnTo>
                    <a:pt x="0" y="2156"/>
                  </a:lnTo>
                  <a:lnTo>
                    <a:pt x="0" y="2100"/>
                  </a:lnTo>
                  <a:lnTo>
                    <a:pt x="3" y="2045"/>
                  </a:lnTo>
                  <a:lnTo>
                    <a:pt x="6" y="1990"/>
                  </a:lnTo>
                  <a:lnTo>
                    <a:pt x="11" y="1935"/>
                  </a:lnTo>
                  <a:lnTo>
                    <a:pt x="18" y="1881"/>
                  </a:lnTo>
                  <a:lnTo>
                    <a:pt x="24" y="1828"/>
                  </a:lnTo>
                  <a:lnTo>
                    <a:pt x="34" y="1774"/>
                  </a:lnTo>
                  <a:lnTo>
                    <a:pt x="43" y="1721"/>
                  </a:lnTo>
                  <a:lnTo>
                    <a:pt x="55" y="1670"/>
                  </a:lnTo>
                  <a:lnTo>
                    <a:pt x="68" y="1617"/>
                  </a:lnTo>
                  <a:lnTo>
                    <a:pt x="82" y="1565"/>
                  </a:lnTo>
                  <a:lnTo>
                    <a:pt x="97" y="1515"/>
                  </a:lnTo>
                  <a:lnTo>
                    <a:pt x="113" y="1464"/>
                  </a:lnTo>
                  <a:lnTo>
                    <a:pt x="130" y="1415"/>
                  </a:lnTo>
                  <a:lnTo>
                    <a:pt x="150" y="1365"/>
                  </a:lnTo>
                  <a:lnTo>
                    <a:pt x="169" y="1317"/>
                  </a:lnTo>
                  <a:lnTo>
                    <a:pt x="190" y="1269"/>
                  </a:lnTo>
                  <a:lnTo>
                    <a:pt x="213" y="1221"/>
                  </a:lnTo>
                  <a:lnTo>
                    <a:pt x="235" y="1174"/>
                  </a:lnTo>
                  <a:lnTo>
                    <a:pt x="259" y="1129"/>
                  </a:lnTo>
                  <a:lnTo>
                    <a:pt x="285" y="1082"/>
                  </a:lnTo>
                  <a:lnTo>
                    <a:pt x="312" y="1039"/>
                  </a:lnTo>
                  <a:lnTo>
                    <a:pt x="340" y="993"/>
                  </a:lnTo>
                  <a:lnTo>
                    <a:pt x="369" y="950"/>
                  </a:lnTo>
                  <a:lnTo>
                    <a:pt x="398" y="908"/>
                  </a:lnTo>
                  <a:lnTo>
                    <a:pt x="428" y="866"/>
                  </a:lnTo>
                  <a:lnTo>
                    <a:pt x="459" y="824"/>
                  </a:lnTo>
                  <a:lnTo>
                    <a:pt x="493" y="784"/>
                  </a:lnTo>
                  <a:lnTo>
                    <a:pt x="525" y="746"/>
                  </a:lnTo>
                  <a:lnTo>
                    <a:pt x="560" y="707"/>
                  </a:lnTo>
                  <a:lnTo>
                    <a:pt x="596" y="668"/>
                  </a:lnTo>
                  <a:lnTo>
                    <a:pt x="631" y="631"/>
                  </a:lnTo>
                  <a:lnTo>
                    <a:pt x="668" y="596"/>
                  </a:lnTo>
                  <a:lnTo>
                    <a:pt x="707" y="560"/>
                  </a:lnTo>
                  <a:lnTo>
                    <a:pt x="746" y="525"/>
                  </a:lnTo>
                  <a:lnTo>
                    <a:pt x="784" y="493"/>
                  </a:lnTo>
                  <a:lnTo>
                    <a:pt x="824" y="459"/>
                  </a:lnTo>
                  <a:lnTo>
                    <a:pt x="866" y="428"/>
                  </a:lnTo>
                  <a:lnTo>
                    <a:pt x="908" y="398"/>
                  </a:lnTo>
                  <a:lnTo>
                    <a:pt x="950" y="369"/>
                  </a:lnTo>
                  <a:lnTo>
                    <a:pt x="993" y="340"/>
                  </a:lnTo>
                  <a:lnTo>
                    <a:pt x="1039" y="312"/>
                  </a:lnTo>
                  <a:lnTo>
                    <a:pt x="1082" y="285"/>
                  </a:lnTo>
                  <a:lnTo>
                    <a:pt x="1129" y="259"/>
                  </a:lnTo>
                  <a:lnTo>
                    <a:pt x="1174" y="235"/>
                  </a:lnTo>
                  <a:lnTo>
                    <a:pt x="1221" y="213"/>
                  </a:lnTo>
                  <a:lnTo>
                    <a:pt x="1269" y="190"/>
                  </a:lnTo>
                  <a:lnTo>
                    <a:pt x="1317" y="169"/>
                  </a:lnTo>
                  <a:lnTo>
                    <a:pt x="1365" y="150"/>
                  </a:lnTo>
                  <a:lnTo>
                    <a:pt x="1415" y="130"/>
                  </a:lnTo>
                  <a:lnTo>
                    <a:pt x="1464" y="113"/>
                  </a:lnTo>
                  <a:lnTo>
                    <a:pt x="1515" y="97"/>
                  </a:lnTo>
                  <a:lnTo>
                    <a:pt x="1565" y="82"/>
                  </a:lnTo>
                  <a:lnTo>
                    <a:pt x="1617" y="68"/>
                  </a:lnTo>
                  <a:lnTo>
                    <a:pt x="1670" y="55"/>
                  </a:lnTo>
                  <a:lnTo>
                    <a:pt x="1721" y="43"/>
                  </a:lnTo>
                  <a:lnTo>
                    <a:pt x="1774" y="34"/>
                  </a:lnTo>
                  <a:lnTo>
                    <a:pt x="1828" y="24"/>
                  </a:lnTo>
                  <a:lnTo>
                    <a:pt x="1881" y="18"/>
                  </a:lnTo>
                  <a:lnTo>
                    <a:pt x="1935" y="11"/>
                  </a:lnTo>
                  <a:lnTo>
                    <a:pt x="1990" y="6"/>
                  </a:lnTo>
                  <a:lnTo>
                    <a:pt x="2045" y="3"/>
                  </a:lnTo>
                  <a:lnTo>
                    <a:pt x="2100" y="0"/>
                  </a:lnTo>
                  <a:lnTo>
                    <a:pt x="2156" y="0"/>
                  </a:lnTo>
                  <a:lnTo>
                    <a:pt x="2156" y="0"/>
                  </a:lnTo>
                  <a:lnTo>
                    <a:pt x="2212" y="0"/>
                  </a:lnTo>
                  <a:lnTo>
                    <a:pt x="2267" y="3"/>
                  </a:lnTo>
                  <a:lnTo>
                    <a:pt x="2322" y="6"/>
                  </a:lnTo>
                  <a:lnTo>
                    <a:pt x="2377" y="11"/>
                  </a:lnTo>
                  <a:lnTo>
                    <a:pt x="2431" y="18"/>
                  </a:lnTo>
                  <a:lnTo>
                    <a:pt x="2484" y="24"/>
                  </a:lnTo>
                  <a:lnTo>
                    <a:pt x="2538" y="34"/>
                  </a:lnTo>
                  <a:lnTo>
                    <a:pt x="2591" y="43"/>
                  </a:lnTo>
                  <a:lnTo>
                    <a:pt x="2642" y="55"/>
                  </a:lnTo>
                  <a:lnTo>
                    <a:pt x="2695" y="68"/>
                  </a:lnTo>
                  <a:lnTo>
                    <a:pt x="2747" y="82"/>
                  </a:lnTo>
                  <a:lnTo>
                    <a:pt x="2797" y="97"/>
                  </a:lnTo>
                  <a:lnTo>
                    <a:pt x="2848" y="113"/>
                  </a:lnTo>
                  <a:lnTo>
                    <a:pt x="2897" y="130"/>
                  </a:lnTo>
                  <a:lnTo>
                    <a:pt x="2947" y="150"/>
                  </a:lnTo>
                  <a:lnTo>
                    <a:pt x="2995" y="169"/>
                  </a:lnTo>
                  <a:lnTo>
                    <a:pt x="3043" y="190"/>
                  </a:lnTo>
                  <a:lnTo>
                    <a:pt x="3091" y="213"/>
                  </a:lnTo>
                  <a:lnTo>
                    <a:pt x="3138" y="235"/>
                  </a:lnTo>
                  <a:lnTo>
                    <a:pt x="3183" y="259"/>
                  </a:lnTo>
                  <a:lnTo>
                    <a:pt x="3230" y="285"/>
                  </a:lnTo>
                  <a:lnTo>
                    <a:pt x="3273" y="312"/>
                  </a:lnTo>
                  <a:lnTo>
                    <a:pt x="3319" y="340"/>
                  </a:lnTo>
                  <a:lnTo>
                    <a:pt x="3362" y="369"/>
                  </a:lnTo>
                  <a:lnTo>
                    <a:pt x="3404" y="398"/>
                  </a:lnTo>
                  <a:lnTo>
                    <a:pt x="3446" y="428"/>
                  </a:lnTo>
                  <a:lnTo>
                    <a:pt x="3488" y="459"/>
                  </a:lnTo>
                  <a:lnTo>
                    <a:pt x="3528" y="493"/>
                  </a:lnTo>
                  <a:lnTo>
                    <a:pt x="3566" y="525"/>
                  </a:lnTo>
                  <a:lnTo>
                    <a:pt x="3605" y="560"/>
                  </a:lnTo>
                  <a:lnTo>
                    <a:pt x="3644" y="596"/>
                  </a:lnTo>
                  <a:lnTo>
                    <a:pt x="3681" y="631"/>
                  </a:lnTo>
                  <a:lnTo>
                    <a:pt x="3716" y="668"/>
                  </a:lnTo>
                  <a:lnTo>
                    <a:pt x="3752" y="707"/>
                  </a:lnTo>
                  <a:lnTo>
                    <a:pt x="3787" y="746"/>
                  </a:lnTo>
                  <a:lnTo>
                    <a:pt x="3819" y="784"/>
                  </a:lnTo>
                  <a:lnTo>
                    <a:pt x="3853" y="824"/>
                  </a:lnTo>
                  <a:lnTo>
                    <a:pt x="3884" y="866"/>
                  </a:lnTo>
                  <a:lnTo>
                    <a:pt x="3914" y="908"/>
                  </a:lnTo>
                  <a:lnTo>
                    <a:pt x="3943" y="950"/>
                  </a:lnTo>
                  <a:lnTo>
                    <a:pt x="3972" y="993"/>
                  </a:lnTo>
                  <a:lnTo>
                    <a:pt x="4000" y="1039"/>
                  </a:lnTo>
                  <a:lnTo>
                    <a:pt x="4027" y="1082"/>
                  </a:lnTo>
                  <a:lnTo>
                    <a:pt x="4053" y="1129"/>
                  </a:lnTo>
                  <a:lnTo>
                    <a:pt x="4077" y="1174"/>
                  </a:lnTo>
                  <a:lnTo>
                    <a:pt x="4099" y="1221"/>
                  </a:lnTo>
                  <a:lnTo>
                    <a:pt x="4122" y="1269"/>
                  </a:lnTo>
                  <a:lnTo>
                    <a:pt x="4143" y="1317"/>
                  </a:lnTo>
                  <a:lnTo>
                    <a:pt x="4162" y="1365"/>
                  </a:lnTo>
                  <a:lnTo>
                    <a:pt x="4182" y="1415"/>
                  </a:lnTo>
                  <a:lnTo>
                    <a:pt x="4199" y="1464"/>
                  </a:lnTo>
                  <a:lnTo>
                    <a:pt x="4215" y="1515"/>
                  </a:lnTo>
                  <a:lnTo>
                    <a:pt x="4230" y="1565"/>
                  </a:lnTo>
                  <a:lnTo>
                    <a:pt x="4244" y="1617"/>
                  </a:lnTo>
                  <a:lnTo>
                    <a:pt x="4257" y="1670"/>
                  </a:lnTo>
                  <a:lnTo>
                    <a:pt x="4269" y="1721"/>
                  </a:lnTo>
                  <a:lnTo>
                    <a:pt x="4278" y="1774"/>
                  </a:lnTo>
                  <a:lnTo>
                    <a:pt x="4288" y="1828"/>
                  </a:lnTo>
                  <a:lnTo>
                    <a:pt x="4294" y="1881"/>
                  </a:lnTo>
                  <a:lnTo>
                    <a:pt x="4301" y="1935"/>
                  </a:lnTo>
                  <a:lnTo>
                    <a:pt x="4306" y="1990"/>
                  </a:lnTo>
                  <a:lnTo>
                    <a:pt x="4309" y="2045"/>
                  </a:lnTo>
                  <a:lnTo>
                    <a:pt x="4312" y="2100"/>
                  </a:lnTo>
                  <a:lnTo>
                    <a:pt x="4312" y="2156"/>
                  </a:lnTo>
                  <a:lnTo>
                    <a:pt x="4312" y="2156"/>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9"/>
            <p:cNvSpPr>
              <a:spLocks/>
            </p:cNvSpPr>
            <p:nvPr/>
          </p:nvSpPr>
          <p:spPr bwMode="auto">
            <a:xfrm>
              <a:off x="3118389" y="1988089"/>
              <a:ext cx="2907222" cy="2907222"/>
            </a:xfrm>
            <a:custGeom>
              <a:avLst/>
              <a:gdLst>
                <a:gd name="T0" fmla="*/ 5174 w 5182"/>
                <a:gd name="T1" fmla="*/ 2791 h 5182"/>
                <a:gd name="T2" fmla="*/ 5129 w 5182"/>
                <a:gd name="T3" fmla="*/ 3113 h 5182"/>
                <a:gd name="T4" fmla="*/ 5045 w 5182"/>
                <a:gd name="T5" fmla="*/ 3422 h 5182"/>
                <a:gd name="T6" fmla="*/ 4926 w 5182"/>
                <a:gd name="T7" fmla="*/ 3715 h 5182"/>
                <a:gd name="T8" fmla="*/ 4773 w 5182"/>
                <a:gd name="T9" fmla="*/ 3987 h 5182"/>
                <a:gd name="T10" fmla="*/ 4589 w 5182"/>
                <a:gd name="T11" fmla="*/ 4238 h 5182"/>
                <a:gd name="T12" fmla="*/ 4378 w 5182"/>
                <a:gd name="T13" fmla="*/ 4467 h 5182"/>
                <a:gd name="T14" fmla="*/ 4142 w 5182"/>
                <a:gd name="T15" fmla="*/ 4666 h 5182"/>
                <a:gd name="T16" fmla="*/ 3881 w 5182"/>
                <a:gd name="T17" fmla="*/ 4839 h 5182"/>
                <a:gd name="T18" fmla="*/ 3599 w 5182"/>
                <a:gd name="T19" fmla="*/ 4977 h 5182"/>
                <a:gd name="T20" fmla="*/ 3299 w 5182"/>
                <a:gd name="T21" fmla="*/ 5083 h 5182"/>
                <a:gd name="T22" fmla="*/ 2985 w 5182"/>
                <a:gd name="T23" fmla="*/ 5151 h 5182"/>
                <a:gd name="T24" fmla="*/ 2659 w 5182"/>
                <a:gd name="T25" fmla="*/ 5180 h 5182"/>
                <a:gd name="T26" fmla="*/ 2391 w 5182"/>
                <a:gd name="T27" fmla="*/ 5174 h 5182"/>
                <a:gd name="T28" fmla="*/ 2069 w 5182"/>
                <a:gd name="T29" fmla="*/ 5129 h 5182"/>
                <a:gd name="T30" fmla="*/ 1760 w 5182"/>
                <a:gd name="T31" fmla="*/ 5045 h 5182"/>
                <a:gd name="T32" fmla="*/ 1467 w 5182"/>
                <a:gd name="T33" fmla="*/ 4926 h 5182"/>
                <a:gd name="T34" fmla="*/ 1195 w 5182"/>
                <a:gd name="T35" fmla="*/ 4773 h 5182"/>
                <a:gd name="T36" fmla="*/ 944 w 5182"/>
                <a:gd name="T37" fmla="*/ 4589 h 5182"/>
                <a:gd name="T38" fmla="*/ 715 w 5182"/>
                <a:gd name="T39" fmla="*/ 4378 h 5182"/>
                <a:gd name="T40" fmla="*/ 516 w 5182"/>
                <a:gd name="T41" fmla="*/ 4142 h 5182"/>
                <a:gd name="T42" fmla="*/ 343 w 5182"/>
                <a:gd name="T43" fmla="*/ 3881 h 5182"/>
                <a:gd name="T44" fmla="*/ 205 w 5182"/>
                <a:gd name="T45" fmla="*/ 3599 h 5182"/>
                <a:gd name="T46" fmla="*/ 99 w 5182"/>
                <a:gd name="T47" fmla="*/ 3299 h 5182"/>
                <a:gd name="T48" fmla="*/ 31 w 5182"/>
                <a:gd name="T49" fmla="*/ 2985 h 5182"/>
                <a:gd name="T50" fmla="*/ 2 w 5182"/>
                <a:gd name="T51" fmla="*/ 2659 h 5182"/>
                <a:gd name="T52" fmla="*/ 8 w 5182"/>
                <a:gd name="T53" fmla="*/ 2391 h 5182"/>
                <a:gd name="T54" fmla="*/ 53 w 5182"/>
                <a:gd name="T55" fmla="*/ 2069 h 5182"/>
                <a:gd name="T56" fmla="*/ 137 w 5182"/>
                <a:gd name="T57" fmla="*/ 1760 h 5182"/>
                <a:gd name="T58" fmla="*/ 256 w 5182"/>
                <a:gd name="T59" fmla="*/ 1467 h 5182"/>
                <a:gd name="T60" fmla="*/ 409 w 5182"/>
                <a:gd name="T61" fmla="*/ 1195 h 5182"/>
                <a:gd name="T62" fmla="*/ 593 w 5182"/>
                <a:gd name="T63" fmla="*/ 944 h 5182"/>
                <a:gd name="T64" fmla="*/ 804 w 5182"/>
                <a:gd name="T65" fmla="*/ 715 h 5182"/>
                <a:gd name="T66" fmla="*/ 1040 w 5182"/>
                <a:gd name="T67" fmla="*/ 516 h 5182"/>
                <a:gd name="T68" fmla="*/ 1301 w 5182"/>
                <a:gd name="T69" fmla="*/ 343 h 5182"/>
                <a:gd name="T70" fmla="*/ 1583 w 5182"/>
                <a:gd name="T71" fmla="*/ 205 h 5182"/>
                <a:gd name="T72" fmla="*/ 1883 w 5182"/>
                <a:gd name="T73" fmla="*/ 99 h 5182"/>
                <a:gd name="T74" fmla="*/ 2197 w 5182"/>
                <a:gd name="T75" fmla="*/ 31 h 5182"/>
                <a:gd name="T76" fmla="*/ 2523 w 5182"/>
                <a:gd name="T77" fmla="*/ 2 h 5182"/>
                <a:gd name="T78" fmla="*/ 2791 w 5182"/>
                <a:gd name="T79" fmla="*/ 8 h 5182"/>
                <a:gd name="T80" fmla="*/ 3113 w 5182"/>
                <a:gd name="T81" fmla="*/ 53 h 5182"/>
                <a:gd name="T82" fmla="*/ 3422 w 5182"/>
                <a:gd name="T83" fmla="*/ 137 h 5182"/>
                <a:gd name="T84" fmla="*/ 3715 w 5182"/>
                <a:gd name="T85" fmla="*/ 256 h 5182"/>
                <a:gd name="T86" fmla="*/ 3987 w 5182"/>
                <a:gd name="T87" fmla="*/ 409 h 5182"/>
                <a:gd name="T88" fmla="*/ 4238 w 5182"/>
                <a:gd name="T89" fmla="*/ 593 h 5182"/>
                <a:gd name="T90" fmla="*/ 4467 w 5182"/>
                <a:gd name="T91" fmla="*/ 804 h 5182"/>
                <a:gd name="T92" fmla="*/ 4666 w 5182"/>
                <a:gd name="T93" fmla="*/ 1040 h 5182"/>
                <a:gd name="T94" fmla="*/ 4839 w 5182"/>
                <a:gd name="T95" fmla="*/ 1301 h 5182"/>
                <a:gd name="T96" fmla="*/ 4977 w 5182"/>
                <a:gd name="T97" fmla="*/ 1583 h 5182"/>
                <a:gd name="T98" fmla="*/ 5083 w 5182"/>
                <a:gd name="T99" fmla="*/ 1883 h 5182"/>
                <a:gd name="T100" fmla="*/ 5151 w 5182"/>
                <a:gd name="T101" fmla="*/ 2197 h 5182"/>
                <a:gd name="T102" fmla="*/ 5180 w 5182"/>
                <a:gd name="T103" fmla="*/ 2523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82" h="5182">
                  <a:moveTo>
                    <a:pt x="5182" y="2591"/>
                  </a:moveTo>
                  <a:lnTo>
                    <a:pt x="5182" y="2591"/>
                  </a:lnTo>
                  <a:lnTo>
                    <a:pt x="5180" y="2659"/>
                  </a:lnTo>
                  <a:lnTo>
                    <a:pt x="5178" y="2725"/>
                  </a:lnTo>
                  <a:lnTo>
                    <a:pt x="5174" y="2791"/>
                  </a:lnTo>
                  <a:lnTo>
                    <a:pt x="5169" y="2855"/>
                  </a:lnTo>
                  <a:lnTo>
                    <a:pt x="5161" y="2921"/>
                  </a:lnTo>
                  <a:lnTo>
                    <a:pt x="5151" y="2985"/>
                  </a:lnTo>
                  <a:lnTo>
                    <a:pt x="5141" y="3050"/>
                  </a:lnTo>
                  <a:lnTo>
                    <a:pt x="5129" y="3113"/>
                  </a:lnTo>
                  <a:lnTo>
                    <a:pt x="5116" y="3175"/>
                  </a:lnTo>
                  <a:lnTo>
                    <a:pt x="5100" y="3238"/>
                  </a:lnTo>
                  <a:lnTo>
                    <a:pt x="5083" y="3299"/>
                  </a:lnTo>
                  <a:lnTo>
                    <a:pt x="5066" y="3361"/>
                  </a:lnTo>
                  <a:lnTo>
                    <a:pt x="5045" y="3422"/>
                  </a:lnTo>
                  <a:lnTo>
                    <a:pt x="5024" y="3481"/>
                  </a:lnTo>
                  <a:lnTo>
                    <a:pt x="5001" y="3541"/>
                  </a:lnTo>
                  <a:lnTo>
                    <a:pt x="4977" y="3599"/>
                  </a:lnTo>
                  <a:lnTo>
                    <a:pt x="4953" y="3657"/>
                  </a:lnTo>
                  <a:lnTo>
                    <a:pt x="4926" y="3715"/>
                  </a:lnTo>
                  <a:lnTo>
                    <a:pt x="4898" y="3770"/>
                  </a:lnTo>
                  <a:lnTo>
                    <a:pt x="4869" y="3826"/>
                  </a:lnTo>
                  <a:lnTo>
                    <a:pt x="4839" y="3881"/>
                  </a:lnTo>
                  <a:lnTo>
                    <a:pt x="4807" y="3934"/>
                  </a:lnTo>
                  <a:lnTo>
                    <a:pt x="4773" y="3987"/>
                  </a:lnTo>
                  <a:lnTo>
                    <a:pt x="4739" y="4040"/>
                  </a:lnTo>
                  <a:lnTo>
                    <a:pt x="4704" y="4090"/>
                  </a:lnTo>
                  <a:lnTo>
                    <a:pt x="4666" y="4142"/>
                  </a:lnTo>
                  <a:lnTo>
                    <a:pt x="4629" y="4190"/>
                  </a:lnTo>
                  <a:lnTo>
                    <a:pt x="4589" y="4238"/>
                  </a:lnTo>
                  <a:lnTo>
                    <a:pt x="4551" y="4286"/>
                  </a:lnTo>
                  <a:lnTo>
                    <a:pt x="4509" y="4333"/>
                  </a:lnTo>
                  <a:lnTo>
                    <a:pt x="4467" y="4378"/>
                  </a:lnTo>
                  <a:lnTo>
                    <a:pt x="4423" y="4423"/>
                  </a:lnTo>
                  <a:lnTo>
                    <a:pt x="4378" y="4467"/>
                  </a:lnTo>
                  <a:lnTo>
                    <a:pt x="4333" y="4509"/>
                  </a:lnTo>
                  <a:lnTo>
                    <a:pt x="4286" y="4551"/>
                  </a:lnTo>
                  <a:lnTo>
                    <a:pt x="4238" y="4589"/>
                  </a:lnTo>
                  <a:lnTo>
                    <a:pt x="4190" y="4629"/>
                  </a:lnTo>
                  <a:lnTo>
                    <a:pt x="4142" y="4666"/>
                  </a:lnTo>
                  <a:lnTo>
                    <a:pt x="4090" y="4704"/>
                  </a:lnTo>
                  <a:lnTo>
                    <a:pt x="4040" y="4739"/>
                  </a:lnTo>
                  <a:lnTo>
                    <a:pt x="3987" y="4773"/>
                  </a:lnTo>
                  <a:lnTo>
                    <a:pt x="3934" y="4807"/>
                  </a:lnTo>
                  <a:lnTo>
                    <a:pt x="3881" y="4839"/>
                  </a:lnTo>
                  <a:lnTo>
                    <a:pt x="3826" y="4869"/>
                  </a:lnTo>
                  <a:lnTo>
                    <a:pt x="3770" y="4898"/>
                  </a:lnTo>
                  <a:lnTo>
                    <a:pt x="3715" y="4926"/>
                  </a:lnTo>
                  <a:lnTo>
                    <a:pt x="3657" y="4953"/>
                  </a:lnTo>
                  <a:lnTo>
                    <a:pt x="3599" y="4977"/>
                  </a:lnTo>
                  <a:lnTo>
                    <a:pt x="3541" y="5001"/>
                  </a:lnTo>
                  <a:lnTo>
                    <a:pt x="3481" y="5024"/>
                  </a:lnTo>
                  <a:lnTo>
                    <a:pt x="3422" y="5045"/>
                  </a:lnTo>
                  <a:lnTo>
                    <a:pt x="3361" y="5066"/>
                  </a:lnTo>
                  <a:lnTo>
                    <a:pt x="3299" y="5083"/>
                  </a:lnTo>
                  <a:lnTo>
                    <a:pt x="3238" y="5100"/>
                  </a:lnTo>
                  <a:lnTo>
                    <a:pt x="3175" y="5116"/>
                  </a:lnTo>
                  <a:lnTo>
                    <a:pt x="3113" y="5129"/>
                  </a:lnTo>
                  <a:lnTo>
                    <a:pt x="3050" y="5141"/>
                  </a:lnTo>
                  <a:lnTo>
                    <a:pt x="2985" y="5151"/>
                  </a:lnTo>
                  <a:lnTo>
                    <a:pt x="2921" y="5161"/>
                  </a:lnTo>
                  <a:lnTo>
                    <a:pt x="2855" y="5169"/>
                  </a:lnTo>
                  <a:lnTo>
                    <a:pt x="2791" y="5174"/>
                  </a:lnTo>
                  <a:lnTo>
                    <a:pt x="2725" y="5178"/>
                  </a:lnTo>
                  <a:lnTo>
                    <a:pt x="2659" y="5180"/>
                  </a:lnTo>
                  <a:lnTo>
                    <a:pt x="2591" y="5182"/>
                  </a:lnTo>
                  <a:lnTo>
                    <a:pt x="2591" y="5182"/>
                  </a:lnTo>
                  <a:lnTo>
                    <a:pt x="2523" y="5180"/>
                  </a:lnTo>
                  <a:lnTo>
                    <a:pt x="2457" y="5178"/>
                  </a:lnTo>
                  <a:lnTo>
                    <a:pt x="2391" y="5174"/>
                  </a:lnTo>
                  <a:lnTo>
                    <a:pt x="2327" y="5169"/>
                  </a:lnTo>
                  <a:lnTo>
                    <a:pt x="2261" y="5161"/>
                  </a:lnTo>
                  <a:lnTo>
                    <a:pt x="2197" y="5151"/>
                  </a:lnTo>
                  <a:lnTo>
                    <a:pt x="2132" y="5141"/>
                  </a:lnTo>
                  <a:lnTo>
                    <a:pt x="2069" y="5129"/>
                  </a:lnTo>
                  <a:lnTo>
                    <a:pt x="2007" y="5116"/>
                  </a:lnTo>
                  <a:lnTo>
                    <a:pt x="1944" y="5100"/>
                  </a:lnTo>
                  <a:lnTo>
                    <a:pt x="1883" y="5083"/>
                  </a:lnTo>
                  <a:lnTo>
                    <a:pt x="1821" y="5066"/>
                  </a:lnTo>
                  <a:lnTo>
                    <a:pt x="1760" y="5045"/>
                  </a:lnTo>
                  <a:lnTo>
                    <a:pt x="1701" y="5024"/>
                  </a:lnTo>
                  <a:lnTo>
                    <a:pt x="1641" y="5001"/>
                  </a:lnTo>
                  <a:lnTo>
                    <a:pt x="1583" y="4977"/>
                  </a:lnTo>
                  <a:lnTo>
                    <a:pt x="1525" y="4953"/>
                  </a:lnTo>
                  <a:lnTo>
                    <a:pt x="1467" y="4926"/>
                  </a:lnTo>
                  <a:lnTo>
                    <a:pt x="1412" y="4898"/>
                  </a:lnTo>
                  <a:lnTo>
                    <a:pt x="1356" y="4869"/>
                  </a:lnTo>
                  <a:lnTo>
                    <a:pt x="1301" y="4839"/>
                  </a:lnTo>
                  <a:lnTo>
                    <a:pt x="1248" y="4807"/>
                  </a:lnTo>
                  <a:lnTo>
                    <a:pt x="1195" y="4773"/>
                  </a:lnTo>
                  <a:lnTo>
                    <a:pt x="1142" y="4739"/>
                  </a:lnTo>
                  <a:lnTo>
                    <a:pt x="1092" y="4704"/>
                  </a:lnTo>
                  <a:lnTo>
                    <a:pt x="1040" y="4666"/>
                  </a:lnTo>
                  <a:lnTo>
                    <a:pt x="992" y="4629"/>
                  </a:lnTo>
                  <a:lnTo>
                    <a:pt x="944" y="4589"/>
                  </a:lnTo>
                  <a:lnTo>
                    <a:pt x="896" y="4551"/>
                  </a:lnTo>
                  <a:lnTo>
                    <a:pt x="849" y="4509"/>
                  </a:lnTo>
                  <a:lnTo>
                    <a:pt x="804" y="4467"/>
                  </a:lnTo>
                  <a:lnTo>
                    <a:pt x="759" y="4423"/>
                  </a:lnTo>
                  <a:lnTo>
                    <a:pt x="715" y="4378"/>
                  </a:lnTo>
                  <a:lnTo>
                    <a:pt x="673" y="4333"/>
                  </a:lnTo>
                  <a:lnTo>
                    <a:pt x="631" y="4286"/>
                  </a:lnTo>
                  <a:lnTo>
                    <a:pt x="593" y="4238"/>
                  </a:lnTo>
                  <a:lnTo>
                    <a:pt x="553" y="4190"/>
                  </a:lnTo>
                  <a:lnTo>
                    <a:pt x="516" y="4142"/>
                  </a:lnTo>
                  <a:lnTo>
                    <a:pt x="478" y="4090"/>
                  </a:lnTo>
                  <a:lnTo>
                    <a:pt x="443" y="4040"/>
                  </a:lnTo>
                  <a:lnTo>
                    <a:pt x="409" y="3987"/>
                  </a:lnTo>
                  <a:lnTo>
                    <a:pt x="375" y="3934"/>
                  </a:lnTo>
                  <a:lnTo>
                    <a:pt x="343" y="3881"/>
                  </a:lnTo>
                  <a:lnTo>
                    <a:pt x="313" y="3826"/>
                  </a:lnTo>
                  <a:lnTo>
                    <a:pt x="284" y="3770"/>
                  </a:lnTo>
                  <a:lnTo>
                    <a:pt x="256" y="3715"/>
                  </a:lnTo>
                  <a:lnTo>
                    <a:pt x="229" y="3657"/>
                  </a:lnTo>
                  <a:lnTo>
                    <a:pt x="205" y="3599"/>
                  </a:lnTo>
                  <a:lnTo>
                    <a:pt x="181" y="3541"/>
                  </a:lnTo>
                  <a:lnTo>
                    <a:pt x="158" y="3481"/>
                  </a:lnTo>
                  <a:lnTo>
                    <a:pt x="137" y="3422"/>
                  </a:lnTo>
                  <a:lnTo>
                    <a:pt x="116" y="3361"/>
                  </a:lnTo>
                  <a:lnTo>
                    <a:pt x="99" y="3299"/>
                  </a:lnTo>
                  <a:lnTo>
                    <a:pt x="82" y="3238"/>
                  </a:lnTo>
                  <a:lnTo>
                    <a:pt x="66" y="3175"/>
                  </a:lnTo>
                  <a:lnTo>
                    <a:pt x="53" y="3113"/>
                  </a:lnTo>
                  <a:lnTo>
                    <a:pt x="41" y="3050"/>
                  </a:lnTo>
                  <a:lnTo>
                    <a:pt x="31" y="2985"/>
                  </a:lnTo>
                  <a:lnTo>
                    <a:pt x="21" y="2921"/>
                  </a:lnTo>
                  <a:lnTo>
                    <a:pt x="13" y="2855"/>
                  </a:lnTo>
                  <a:lnTo>
                    <a:pt x="8" y="2791"/>
                  </a:lnTo>
                  <a:lnTo>
                    <a:pt x="4" y="2725"/>
                  </a:lnTo>
                  <a:lnTo>
                    <a:pt x="2" y="2659"/>
                  </a:lnTo>
                  <a:lnTo>
                    <a:pt x="0" y="2591"/>
                  </a:lnTo>
                  <a:lnTo>
                    <a:pt x="0" y="2591"/>
                  </a:lnTo>
                  <a:lnTo>
                    <a:pt x="2" y="2523"/>
                  </a:lnTo>
                  <a:lnTo>
                    <a:pt x="4" y="2457"/>
                  </a:lnTo>
                  <a:lnTo>
                    <a:pt x="8" y="2391"/>
                  </a:lnTo>
                  <a:lnTo>
                    <a:pt x="13" y="2327"/>
                  </a:lnTo>
                  <a:lnTo>
                    <a:pt x="21" y="2261"/>
                  </a:lnTo>
                  <a:lnTo>
                    <a:pt x="31" y="2197"/>
                  </a:lnTo>
                  <a:lnTo>
                    <a:pt x="41" y="2132"/>
                  </a:lnTo>
                  <a:lnTo>
                    <a:pt x="53" y="2069"/>
                  </a:lnTo>
                  <a:lnTo>
                    <a:pt x="66" y="2007"/>
                  </a:lnTo>
                  <a:lnTo>
                    <a:pt x="82" y="1944"/>
                  </a:lnTo>
                  <a:lnTo>
                    <a:pt x="99" y="1883"/>
                  </a:lnTo>
                  <a:lnTo>
                    <a:pt x="116" y="1821"/>
                  </a:lnTo>
                  <a:lnTo>
                    <a:pt x="137" y="1760"/>
                  </a:lnTo>
                  <a:lnTo>
                    <a:pt x="158" y="1701"/>
                  </a:lnTo>
                  <a:lnTo>
                    <a:pt x="181" y="1641"/>
                  </a:lnTo>
                  <a:lnTo>
                    <a:pt x="205" y="1583"/>
                  </a:lnTo>
                  <a:lnTo>
                    <a:pt x="229" y="1525"/>
                  </a:lnTo>
                  <a:lnTo>
                    <a:pt x="256" y="1467"/>
                  </a:lnTo>
                  <a:lnTo>
                    <a:pt x="284" y="1412"/>
                  </a:lnTo>
                  <a:lnTo>
                    <a:pt x="313" y="1356"/>
                  </a:lnTo>
                  <a:lnTo>
                    <a:pt x="343" y="1301"/>
                  </a:lnTo>
                  <a:lnTo>
                    <a:pt x="375" y="1248"/>
                  </a:lnTo>
                  <a:lnTo>
                    <a:pt x="409" y="1195"/>
                  </a:lnTo>
                  <a:lnTo>
                    <a:pt x="443" y="1142"/>
                  </a:lnTo>
                  <a:lnTo>
                    <a:pt x="478" y="1092"/>
                  </a:lnTo>
                  <a:lnTo>
                    <a:pt x="516" y="1040"/>
                  </a:lnTo>
                  <a:lnTo>
                    <a:pt x="553" y="992"/>
                  </a:lnTo>
                  <a:lnTo>
                    <a:pt x="593" y="944"/>
                  </a:lnTo>
                  <a:lnTo>
                    <a:pt x="631" y="896"/>
                  </a:lnTo>
                  <a:lnTo>
                    <a:pt x="673" y="849"/>
                  </a:lnTo>
                  <a:lnTo>
                    <a:pt x="715" y="804"/>
                  </a:lnTo>
                  <a:lnTo>
                    <a:pt x="759" y="759"/>
                  </a:lnTo>
                  <a:lnTo>
                    <a:pt x="804" y="715"/>
                  </a:lnTo>
                  <a:lnTo>
                    <a:pt x="849" y="673"/>
                  </a:lnTo>
                  <a:lnTo>
                    <a:pt x="896" y="631"/>
                  </a:lnTo>
                  <a:lnTo>
                    <a:pt x="944" y="593"/>
                  </a:lnTo>
                  <a:lnTo>
                    <a:pt x="992" y="553"/>
                  </a:lnTo>
                  <a:lnTo>
                    <a:pt x="1040" y="516"/>
                  </a:lnTo>
                  <a:lnTo>
                    <a:pt x="1092" y="478"/>
                  </a:lnTo>
                  <a:lnTo>
                    <a:pt x="1142" y="443"/>
                  </a:lnTo>
                  <a:lnTo>
                    <a:pt x="1195" y="409"/>
                  </a:lnTo>
                  <a:lnTo>
                    <a:pt x="1248" y="375"/>
                  </a:lnTo>
                  <a:lnTo>
                    <a:pt x="1301" y="343"/>
                  </a:lnTo>
                  <a:lnTo>
                    <a:pt x="1356" y="313"/>
                  </a:lnTo>
                  <a:lnTo>
                    <a:pt x="1412" y="284"/>
                  </a:lnTo>
                  <a:lnTo>
                    <a:pt x="1467" y="256"/>
                  </a:lnTo>
                  <a:lnTo>
                    <a:pt x="1525" y="229"/>
                  </a:lnTo>
                  <a:lnTo>
                    <a:pt x="1583" y="205"/>
                  </a:lnTo>
                  <a:lnTo>
                    <a:pt x="1641" y="181"/>
                  </a:lnTo>
                  <a:lnTo>
                    <a:pt x="1701" y="158"/>
                  </a:lnTo>
                  <a:lnTo>
                    <a:pt x="1760" y="137"/>
                  </a:lnTo>
                  <a:lnTo>
                    <a:pt x="1821" y="116"/>
                  </a:lnTo>
                  <a:lnTo>
                    <a:pt x="1883" y="99"/>
                  </a:lnTo>
                  <a:lnTo>
                    <a:pt x="1944" y="82"/>
                  </a:lnTo>
                  <a:lnTo>
                    <a:pt x="2007" y="66"/>
                  </a:lnTo>
                  <a:lnTo>
                    <a:pt x="2069" y="53"/>
                  </a:lnTo>
                  <a:lnTo>
                    <a:pt x="2132" y="41"/>
                  </a:lnTo>
                  <a:lnTo>
                    <a:pt x="2197" y="31"/>
                  </a:lnTo>
                  <a:lnTo>
                    <a:pt x="2261" y="21"/>
                  </a:lnTo>
                  <a:lnTo>
                    <a:pt x="2327" y="13"/>
                  </a:lnTo>
                  <a:lnTo>
                    <a:pt x="2391" y="8"/>
                  </a:lnTo>
                  <a:lnTo>
                    <a:pt x="2457" y="4"/>
                  </a:lnTo>
                  <a:lnTo>
                    <a:pt x="2523" y="2"/>
                  </a:lnTo>
                  <a:lnTo>
                    <a:pt x="2591" y="0"/>
                  </a:lnTo>
                  <a:lnTo>
                    <a:pt x="2591" y="0"/>
                  </a:lnTo>
                  <a:lnTo>
                    <a:pt x="2659" y="2"/>
                  </a:lnTo>
                  <a:lnTo>
                    <a:pt x="2725" y="4"/>
                  </a:lnTo>
                  <a:lnTo>
                    <a:pt x="2791" y="8"/>
                  </a:lnTo>
                  <a:lnTo>
                    <a:pt x="2855" y="13"/>
                  </a:lnTo>
                  <a:lnTo>
                    <a:pt x="2921" y="21"/>
                  </a:lnTo>
                  <a:lnTo>
                    <a:pt x="2985" y="31"/>
                  </a:lnTo>
                  <a:lnTo>
                    <a:pt x="3050" y="41"/>
                  </a:lnTo>
                  <a:lnTo>
                    <a:pt x="3113" y="53"/>
                  </a:lnTo>
                  <a:lnTo>
                    <a:pt x="3175" y="66"/>
                  </a:lnTo>
                  <a:lnTo>
                    <a:pt x="3238" y="82"/>
                  </a:lnTo>
                  <a:lnTo>
                    <a:pt x="3299" y="99"/>
                  </a:lnTo>
                  <a:lnTo>
                    <a:pt x="3361" y="116"/>
                  </a:lnTo>
                  <a:lnTo>
                    <a:pt x="3422" y="137"/>
                  </a:lnTo>
                  <a:lnTo>
                    <a:pt x="3481" y="158"/>
                  </a:lnTo>
                  <a:lnTo>
                    <a:pt x="3541" y="181"/>
                  </a:lnTo>
                  <a:lnTo>
                    <a:pt x="3599" y="205"/>
                  </a:lnTo>
                  <a:lnTo>
                    <a:pt x="3657" y="229"/>
                  </a:lnTo>
                  <a:lnTo>
                    <a:pt x="3715" y="256"/>
                  </a:lnTo>
                  <a:lnTo>
                    <a:pt x="3770" y="284"/>
                  </a:lnTo>
                  <a:lnTo>
                    <a:pt x="3826" y="313"/>
                  </a:lnTo>
                  <a:lnTo>
                    <a:pt x="3881" y="343"/>
                  </a:lnTo>
                  <a:lnTo>
                    <a:pt x="3934" y="375"/>
                  </a:lnTo>
                  <a:lnTo>
                    <a:pt x="3987" y="409"/>
                  </a:lnTo>
                  <a:lnTo>
                    <a:pt x="4040" y="443"/>
                  </a:lnTo>
                  <a:lnTo>
                    <a:pt x="4090" y="478"/>
                  </a:lnTo>
                  <a:lnTo>
                    <a:pt x="4142" y="516"/>
                  </a:lnTo>
                  <a:lnTo>
                    <a:pt x="4190" y="553"/>
                  </a:lnTo>
                  <a:lnTo>
                    <a:pt x="4238" y="593"/>
                  </a:lnTo>
                  <a:lnTo>
                    <a:pt x="4286" y="631"/>
                  </a:lnTo>
                  <a:lnTo>
                    <a:pt x="4333" y="673"/>
                  </a:lnTo>
                  <a:lnTo>
                    <a:pt x="4378" y="715"/>
                  </a:lnTo>
                  <a:lnTo>
                    <a:pt x="4423" y="759"/>
                  </a:lnTo>
                  <a:lnTo>
                    <a:pt x="4467" y="804"/>
                  </a:lnTo>
                  <a:lnTo>
                    <a:pt x="4509" y="849"/>
                  </a:lnTo>
                  <a:lnTo>
                    <a:pt x="4551" y="896"/>
                  </a:lnTo>
                  <a:lnTo>
                    <a:pt x="4589" y="944"/>
                  </a:lnTo>
                  <a:lnTo>
                    <a:pt x="4629" y="992"/>
                  </a:lnTo>
                  <a:lnTo>
                    <a:pt x="4666" y="1040"/>
                  </a:lnTo>
                  <a:lnTo>
                    <a:pt x="4704" y="1092"/>
                  </a:lnTo>
                  <a:lnTo>
                    <a:pt x="4739" y="1142"/>
                  </a:lnTo>
                  <a:lnTo>
                    <a:pt x="4773" y="1195"/>
                  </a:lnTo>
                  <a:lnTo>
                    <a:pt x="4807" y="1248"/>
                  </a:lnTo>
                  <a:lnTo>
                    <a:pt x="4839" y="1301"/>
                  </a:lnTo>
                  <a:lnTo>
                    <a:pt x="4869" y="1356"/>
                  </a:lnTo>
                  <a:lnTo>
                    <a:pt x="4898" y="1412"/>
                  </a:lnTo>
                  <a:lnTo>
                    <a:pt x="4926" y="1467"/>
                  </a:lnTo>
                  <a:lnTo>
                    <a:pt x="4953" y="1525"/>
                  </a:lnTo>
                  <a:lnTo>
                    <a:pt x="4977" y="1583"/>
                  </a:lnTo>
                  <a:lnTo>
                    <a:pt x="5001" y="1641"/>
                  </a:lnTo>
                  <a:lnTo>
                    <a:pt x="5024" y="1701"/>
                  </a:lnTo>
                  <a:lnTo>
                    <a:pt x="5045" y="1760"/>
                  </a:lnTo>
                  <a:lnTo>
                    <a:pt x="5066" y="1821"/>
                  </a:lnTo>
                  <a:lnTo>
                    <a:pt x="5083" y="1883"/>
                  </a:lnTo>
                  <a:lnTo>
                    <a:pt x="5100" y="1944"/>
                  </a:lnTo>
                  <a:lnTo>
                    <a:pt x="5116" y="2007"/>
                  </a:lnTo>
                  <a:lnTo>
                    <a:pt x="5129" y="2069"/>
                  </a:lnTo>
                  <a:lnTo>
                    <a:pt x="5141" y="2132"/>
                  </a:lnTo>
                  <a:lnTo>
                    <a:pt x="5151" y="2197"/>
                  </a:lnTo>
                  <a:lnTo>
                    <a:pt x="5161" y="2261"/>
                  </a:lnTo>
                  <a:lnTo>
                    <a:pt x="5169" y="2327"/>
                  </a:lnTo>
                  <a:lnTo>
                    <a:pt x="5174" y="2391"/>
                  </a:lnTo>
                  <a:lnTo>
                    <a:pt x="5178" y="2457"/>
                  </a:lnTo>
                  <a:lnTo>
                    <a:pt x="5180" y="2523"/>
                  </a:lnTo>
                  <a:lnTo>
                    <a:pt x="5182" y="2591"/>
                  </a:lnTo>
                  <a:lnTo>
                    <a:pt x="5182" y="259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50"/>
            <p:cNvSpPr>
              <a:spLocks/>
            </p:cNvSpPr>
            <p:nvPr/>
          </p:nvSpPr>
          <p:spPr bwMode="auto">
            <a:xfrm>
              <a:off x="2877056" y="1746756"/>
              <a:ext cx="3389888" cy="3389888"/>
            </a:xfrm>
            <a:custGeom>
              <a:avLst/>
              <a:gdLst>
                <a:gd name="T0" fmla="*/ 6028 w 6038"/>
                <a:gd name="T1" fmla="*/ 3251 h 6038"/>
                <a:gd name="T2" fmla="*/ 5977 w 6038"/>
                <a:gd name="T3" fmla="*/ 3628 h 6038"/>
                <a:gd name="T4" fmla="*/ 5879 w 6038"/>
                <a:gd name="T5" fmla="*/ 3987 h 6038"/>
                <a:gd name="T6" fmla="*/ 5740 w 6038"/>
                <a:gd name="T7" fmla="*/ 4328 h 6038"/>
                <a:gd name="T8" fmla="*/ 5561 w 6038"/>
                <a:gd name="T9" fmla="*/ 4645 h 6038"/>
                <a:gd name="T10" fmla="*/ 5349 w 6038"/>
                <a:gd name="T11" fmla="*/ 4938 h 6038"/>
                <a:gd name="T12" fmla="*/ 5101 w 6038"/>
                <a:gd name="T13" fmla="*/ 5204 h 6038"/>
                <a:gd name="T14" fmla="*/ 4826 w 6038"/>
                <a:gd name="T15" fmla="*/ 5437 h 6038"/>
                <a:gd name="T16" fmla="*/ 4521 w 6038"/>
                <a:gd name="T17" fmla="*/ 5637 h 6038"/>
                <a:gd name="T18" fmla="*/ 4194 w 6038"/>
                <a:gd name="T19" fmla="*/ 5800 h 6038"/>
                <a:gd name="T20" fmla="*/ 3845 w 6038"/>
                <a:gd name="T21" fmla="*/ 5922 h 6038"/>
                <a:gd name="T22" fmla="*/ 3478 w 6038"/>
                <a:gd name="T23" fmla="*/ 6003 h 6038"/>
                <a:gd name="T24" fmla="*/ 3096 w 6038"/>
                <a:gd name="T25" fmla="*/ 6036 h 6038"/>
                <a:gd name="T26" fmla="*/ 2787 w 6038"/>
                <a:gd name="T27" fmla="*/ 6028 h 6038"/>
                <a:gd name="T28" fmla="*/ 2410 w 6038"/>
                <a:gd name="T29" fmla="*/ 5977 h 6038"/>
                <a:gd name="T30" fmla="*/ 2051 w 6038"/>
                <a:gd name="T31" fmla="*/ 5879 h 6038"/>
                <a:gd name="T32" fmla="*/ 1710 w 6038"/>
                <a:gd name="T33" fmla="*/ 5740 h 6038"/>
                <a:gd name="T34" fmla="*/ 1393 w 6038"/>
                <a:gd name="T35" fmla="*/ 5561 h 6038"/>
                <a:gd name="T36" fmla="*/ 1100 w 6038"/>
                <a:gd name="T37" fmla="*/ 5349 h 6038"/>
                <a:gd name="T38" fmla="*/ 834 w 6038"/>
                <a:gd name="T39" fmla="*/ 5101 h 6038"/>
                <a:gd name="T40" fmla="*/ 601 w 6038"/>
                <a:gd name="T41" fmla="*/ 4826 h 6038"/>
                <a:gd name="T42" fmla="*/ 401 w 6038"/>
                <a:gd name="T43" fmla="*/ 4521 h 6038"/>
                <a:gd name="T44" fmla="*/ 238 w 6038"/>
                <a:gd name="T45" fmla="*/ 4194 h 6038"/>
                <a:gd name="T46" fmla="*/ 116 w 6038"/>
                <a:gd name="T47" fmla="*/ 3845 h 6038"/>
                <a:gd name="T48" fmla="*/ 35 w 6038"/>
                <a:gd name="T49" fmla="*/ 3478 h 6038"/>
                <a:gd name="T50" fmla="*/ 2 w 6038"/>
                <a:gd name="T51" fmla="*/ 3096 h 6038"/>
                <a:gd name="T52" fmla="*/ 10 w 6038"/>
                <a:gd name="T53" fmla="*/ 2787 h 6038"/>
                <a:gd name="T54" fmla="*/ 61 w 6038"/>
                <a:gd name="T55" fmla="*/ 2410 h 6038"/>
                <a:gd name="T56" fmla="*/ 159 w 6038"/>
                <a:gd name="T57" fmla="*/ 2051 h 6038"/>
                <a:gd name="T58" fmla="*/ 298 w 6038"/>
                <a:gd name="T59" fmla="*/ 1710 h 6038"/>
                <a:gd name="T60" fmla="*/ 477 w 6038"/>
                <a:gd name="T61" fmla="*/ 1393 h 6038"/>
                <a:gd name="T62" fmla="*/ 689 w 6038"/>
                <a:gd name="T63" fmla="*/ 1100 h 6038"/>
                <a:gd name="T64" fmla="*/ 937 w 6038"/>
                <a:gd name="T65" fmla="*/ 834 h 6038"/>
                <a:gd name="T66" fmla="*/ 1212 w 6038"/>
                <a:gd name="T67" fmla="*/ 601 h 6038"/>
                <a:gd name="T68" fmla="*/ 1517 w 6038"/>
                <a:gd name="T69" fmla="*/ 401 h 6038"/>
                <a:gd name="T70" fmla="*/ 1844 w 6038"/>
                <a:gd name="T71" fmla="*/ 238 h 6038"/>
                <a:gd name="T72" fmla="*/ 2193 w 6038"/>
                <a:gd name="T73" fmla="*/ 116 h 6038"/>
                <a:gd name="T74" fmla="*/ 2560 w 6038"/>
                <a:gd name="T75" fmla="*/ 35 h 6038"/>
                <a:gd name="T76" fmla="*/ 2942 w 6038"/>
                <a:gd name="T77" fmla="*/ 2 h 6038"/>
                <a:gd name="T78" fmla="*/ 3251 w 6038"/>
                <a:gd name="T79" fmla="*/ 10 h 6038"/>
                <a:gd name="T80" fmla="*/ 3628 w 6038"/>
                <a:gd name="T81" fmla="*/ 61 h 6038"/>
                <a:gd name="T82" fmla="*/ 3987 w 6038"/>
                <a:gd name="T83" fmla="*/ 159 h 6038"/>
                <a:gd name="T84" fmla="*/ 4328 w 6038"/>
                <a:gd name="T85" fmla="*/ 298 h 6038"/>
                <a:gd name="T86" fmla="*/ 4645 w 6038"/>
                <a:gd name="T87" fmla="*/ 477 h 6038"/>
                <a:gd name="T88" fmla="*/ 4938 w 6038"/>
                <a:gd name="T89" fmla="*/ 689 h 6038"/>
                <a:gd name="T90" fmla="*/ 5204 w 6038"/>
                <a:gd name="T91" fmla="*/ 937 h 6038"/>
                <a:gd name="T92" fmla="*/ 5437 w 6038"/>
                <a:gd name="T93" fmla="*/ 1212 h 6038"/>
                <a:gd name="T94" fmla="*/ 5637 w 6038"/>
                <a:gd name="T95" fmla="*/ 1517 h 6038"/>
                <a:gd name="T96" fmla="*/ 5800 w 6038"/>
                <a:gd name="T97" fmla="*/ 1844 h 6038"/>
                <a:gd name="T98" fmla="*/ 5922 w 6038"/>
                <a:gd name="T99" fmla="*/ 2193 h 6038"/>
                <a:gd name="T100" fmla="*/ 6003 w 6038"/>
                <a:gd name="T101" fmla="*/ 2560 h 6038"/>
                <a:gd name="T102" fmla="*/ 6036 w 6038"/>
                <a:gd name="T103" fmla="*/ 2942 h 6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8" h="6038">
                  <a:moveTo>
                    <a:pt x="6038" y="3019"/>
                  </a:moveTo>
                  <a:lnTo>
                    <a:pt x="6038" y="3019"/>
                  </a:lnTo>
                  <a:lnTo>
                    <a:pt x="6036" y="3096"/>
                  </a:lnTo>
                  <a:lnTo>
                    <a:pt x="6033" y="3174"/>
                  </a:lnTo>
                  <a:lnTo>
                    <a:pt x="6028" y="3251"/>
                  </a:lnTo>
                  <a:lnTo>
                    <a:pt x="6022" y="3328"/>
                  </a:lnTo>
                  <a:lnTo>
                    <a:pt x="6014" y="3404"/>
                  </a:lnTo>
                  <a:lnTo>
                    <a:pt x="6003" y="3478"/>
                  </a:lnTo>
                  <a:lnTo>
                    <a:pt x="5990" y="3554"/>
                  </a:lnTo>
                  <a:lnTo>
                    <a:pt x="5977" y="3628"/>
                  </a:lnTo>
                  <a:lnTo>
                    <a:pt x="5961" y="3700"/>
                  </a:lnTo>
                  <a:lnTo>
                    <a:pt x="5943" y="3773"/>
                  </a:lnTo>
                  <a:lnTo>
                    <a:pt x="5922" y="3845"/>
                  </a:lnTo>
                  <a:lnTo>
                    <a:pt x="5901" y="3916"/>
                  </a:lnTo>
                  <a:lnTo>
                    <a:pt x="5879" y="3987"/>
                  </a:lnTo>
                  <a:lnTo>
                    <a:pt x="5854" y="4058"/>
                  </a:lnTo>
                  <a:lnTo>
                    <a:pt x="5829" y="4125"/>
                  </a:lnTo>
                  <a:lnTo>
                    <a:pt x="5800" y="4194"/>
                  </a:lnTo>
                  <a:lnTo>
                    <a:pt x="5771" y="4260"/>
                  </a:lnTo>
                  <a:lnTo>
                    <a:pt x="5740" y="4328"/>
                  </a:lnTo>
                  <a:lnTo>
                    <a:pt x="5708" y="4392"/>
                  </a:lnTo>
                  <a:lnTo>
                    <a:pt x="5673" y="4458"/>
                  </a:lnTo>
                  <a:lnTo>
                    <a:pt x="5637" y="4521"/>
                  </a:lnTo>
                  <a:lnTo>
                    <a:pt x="5600" y="4584"/>
                  </a:lnTo>
                  <a:lnTo>
                    <a:pt x="5561" y="4645"/>
                  </a:lnTo>
                  <a:lnTo>
                    <a:pt x="5521" y="4706"/>
                  </a:lnTo>
                  <a:lnTo>
                    <a:pt x="5481" y="4766"/>
                  </a:lnTo>
                  <a:lnTo>
                    <a:pt x="5437" y="4826"/>
                  </a:lnTo>
                  <a:lnTo>
                    <a:pt x="5394" y="4882"/>
                  </a:lnTo>
                  <a:lnTo>
                    <a:pt x="5349" y="4938"/>
                  </a:lnTo>
                  <a:lnTo>
                    <a:pt x="5301" y="4995"/>
                  </a:lnTo>
                  <a:lnTo>
                    <a:pt x="5254" y="5048"/>
                  </a:lnTo>
                  <a:lnTo>
                    <a:pt x="5204" y="5101"/>
                  </a:lnTo>
                  <a:lnTo>
                    <a:pt x="5154" y="5154"/>
                  </a:lnTo>
                  <a:lnTo>
                    <a:pt x="5101" y="5204"/>
                  </a:lnTo>
                  <a:lnTo>
                    <a:pt x="5048" y="5254"/>
                  </a:lnTo>
                  <a:lnTo>
                    <a:pt x="4995" y="5301"/>
                  </a:lnTo>
                  <a:lnTo>
                    <a:pt x="4938" y="5349"/>
                  </a:lnTo>
                  <a:lnTo>
                    <a:pt x="4882" y="5394"/>
                  </a:lnTo>
                  <a:lnTo>
                    <a:pt x="4826" y="5437"/>
                  </a:lnTo>
                  <a:lnTo>
                    <a:pt x="4766" y="5481"/>
                  </a:lnTo>
                  <a:lnTo>
                    <a:pt x="4706" y="5521"/>
                  </a:lnTo>
                  <a:lnTo>
                    <a:pt x="4645" y="5561"/>
                  </a:lnTo>
                  <a:lnTo>
                    <a:pt x="4584" y="5600"/>
                  </a:lnTo>
                  <a:lnTo>
                    <a:pt x="4521" y="5637"/>
                  </a:lnTo>
                  <a:lnTo>
                    <a:pt x="4458" y="5673"/>
                  </a:lnTo>
                  <a:lnTo>
                    <a:pt x="4392" y="5708"/>
                  </a:lnTo>
                  <a:lnTo>
                    <a:pt x="4328" y="5740"/>
                  </a:lnTo>
                  <a:lnTo>
                    <a:pt x="4260" y="5771"/>
                  </a:lnTo>
                  <a:lnTo>
                    <a:pt x="4194" y="5800"/>
                  </a:lnTo>
                  <a:lnTo>
                    <a:pt x="4125" y="5829"/>
                  </a:lnTo>
                  <a:lnTo>
                    <a:pt x="4058" y="5854"/>
                  </a:lnTo>
                  <a:lnTo>
                    <a:pt x="3987" y="5879"/>
                  </a:lnTo>
                  <a:lnTo>
                    <a:pt x="3916" y="5901"/>
                  </a:lnTo>
                  <a:lnTo>
                    <a:pt x="3845" y="5922"/>
                  </a:lnTo>
                  <a:lnTo>
                    <a:pt x="3773" y="5943"/>
                  </a:lnTo>
                  <a:lnTo>
                    <a:pt x="3700" y="5961"/>
                  </a:lnTo>
                  <a:lnTo>
                    <a:pt x="3628" y="5977"/>
                  </a:lnTo>
                  <a:lnTo>
                    <a:pt x="3554" y="5990"/>
                  </a:lnTo>
                  <a:lnTo>
                    <a:pt x="3478" y="6003"/>
                  </a:lnTo>
                  <a:lnTo>
                    <a:pt x="3404" y="6014"/>
                  </a:lnTo>
                  <a:lnTo>
                    <a:pt x="3328" y="6022"/>
                  </a:lnTo>
                  <a:lnTo>
                    <a:pt x="3251" y="6028"/>
                  </a:lnTo>
                  <a:lnTo>
                    <a:pt x="3174" y="6033"/>
                  </a:lnTo>
                  <a:lnTo>
                    <a:pt x="3096" y="6036"/>
                  </a:lnTo>
                  <a:lnTo>
                    <a:pt x="3019" y="6038"/>
                  </a:lnTo>
                  <a:lnTo>
                    <a:pt x="3019" y="6038"/>
                  </a:lnTo>
                  <a:lnTo>
                    <a:pt x="2942" y="6036"/>
                  </a:lnTo>
                  <a:lnTo>
                    <a:pt x="2864" y="6033"/>
                  </a:lnTo>
                  <a:lnTo>
                    <a:pt x="2787" y="6028"/>
                  </a:lnTo>
                  <a:lnTo>
                    <a:pt x="2710" y="6022"/>
                  </a:lnTo>
                  <a:lnTo>
                    <a:pt x="2634" y="6014"/>
                  </a:lnTo>
                  <a:lnTo>
                    <a:pt x="2560" y="6003"/>
                  </a:lnTo>
                  <a:lnTo>
                    <a:pt x="2484" y="5990"/>
                  </a:lnTo>
                  <a:lnTo>
                    <a:pt x="2410" y="5977"/>
                  </a:lnTo>
                  <a:lnTo>
                    <a:pt x="2338" y="5961"/>
                  </a:lnTo>
                  <a:lnTo>
                    <a:pt x="2265" y="5943"/>
                  </a:lnTo>
                  <a:lnTo>
                    <a:pt x="2193" y="5922"/>
                  </a:lnTo>
                  <a:lnTo>
                    <a:pt x="2122" y="5901"/>
                  </a:lnTo>
                  <a:lnTo>
                    <a:pt x="2051" y="5879"/>
                  </a:lnTo>
                  <a:lnTo>
                    <a:pt x="1980" y="5854"/>
                  </a:lnTo>
                  <a:lnTo>
                    <a:pt x="1913" y="5829"/>
                  </a:lnTo>
                  <a:lnTo>
                    <a:pt x="1844" y="5800"/>
                  </a:lnTo>
                  <a:lnTo>
                    <a:pt x="1778" y="5771"/>
                  </a:lnTo>
                  <a:lnTo>
                    <a:pt x="1710" y="5740"/>
                  </a:lnTo>
                  <a:lnTo>
                    <a:pt x="1646" y="5708"/>
                  </a:lnTo>
                  <a:lnTo>
                    <a:pt x="1580" y="5673"/>
                  </a:lnTo>
                  <a:lnTo>
                    <a:pt x="1517" y="5637"/>
                  </a:lnTo>
                  <a:lnTo>
                    <a:pt x="1454" y="5600"/>
                  </a:lnTo>
                  <a:lnTo>
                    <a:pt x="1393" y="5561"/>
                  </a:lnTo>
                  <a:lnTo>
                    <a:pt x="1332" y="5521"/>
                  </a:lnTo>
                  <a:lnTo>
                    <a:pt x="1272" y="5481"/>
                  </a:lnTo>
                  <a:lnTo>
                    <a:pt x="1212" y="5437"/>
                  </a:lnTo>
                  <a:lnTo>
                    <a:pt x="1156" y="5394"/>
                  </a:lnTo>
                  <a:lnTo>
                    <a:pt x="1100" y="5349"/>
                  </a:lnTo>
                  <a:lnTo>
                    <a:pt x="1043" y="5301"/>
                  </a:lnTo>
                  <a:lnTo>
                    <a:pt x="990" y="5254"/>
                  </a:lnTo>
                  <a:lnTo>
                    <a:pt x="937" y="5204"/>
                  </a:lnTo>
                  <a:lnTo>
                    <a:pt x="884" y="5154"/>
                  </a:lnTo>
                  <a:lnTo>
                    <a:pt x="834" y="5101"/>
                  </a:lnTo>
                  <a:lnTo>
                    <a:pt x="784" y="5048"/>
                  </a:lnTo>
                  <a:lnTo>
                    <a:pt x="737" y="4995"/>
                  </a:lnTo>
                  <a:lnTo>
                    <a:pt x="689" y="4938"/>
                  </a:lnTo>
                  <a:lnTo>
                    <a:pt x="644" y="4882"/>
                  </a:lnTo>
                  <a:lnTo>
                    <a:pt x="601" y="4826"/>
                  </a:lnTo>
                  <a:lnTo>
                    <a:pt x="557" y="4766"/>
                  </a:lnTo>
                  <a:lnTo>
                    <a:pt x="517" y="4706"/>
                  </a:lnTo>
                  <a:lnTo>
                    <a:pt x="477" y="4645"/>
                  </a:lnTo>
                  <a:lnTo>
                    <a:pt x="438" y="4584"/>
                  </a:lnTo>
                  <a:lnTo>
                    <a:pt x="401" y="4521"/>
                  </a:lnTo>
                  <a:lnTo>
                    <a:pt x="365" y="4458"/>
                  </a:lnTo>
                  <a:lnTo>
                    <a:pt x="330" y="4392"/>
                  </a:lnTo>
                  <a:lnTo>
                    <a:pt x="298" y="4328"/>
                  </a:lnTo>
                  <a:lnTo>
                    <a:pt x="267" y="4260"/>
                  </a:lnTo>
                  <a:lnTo>
                    <a:pt x="238" y="4194"/>
                  </a:lnTo>
                  <a:lnTo>
                    <a:pt x="209" y="4125"/>
                  </a:lnTo>
                  <a:lnTo>
                    <a:pt x="184" y="4058"/>
                  </a:lnTo>
                  <a:lnTo>
                    <a:pt x="159" y="3987"/>
                  </a:lnTo>
                  <a:lnTo>
                    <a:pt x="137" y="3916"/>
                  </a:lnTo>
                  <a:lnTo>
                    <a:pt x="116" y="3845"/>
                  </a:lnTo>
                  <a:lnTo>
                    <a:pt x="95" y="3773"/>
                  </a:lnTo>
                  <a:lnTo>
                    <a:pt x="77" y="3700"/>
                  </a:lnTo>
                  <a:lnTo>
                    <a:pt x="61" y="3628"/>
                  </a:lnTo>
                  <a:lnTo>
                    <a:pt x="48" y="3554"/>
                  </a:lnTo>
                  <a:lnTo>
                    <a:pt x="35" y="3478"/>
                  </a:lnTo>
                  <a:lnTo>
                    <a:pt x="24" y="3404"/>
                  </a:lnTo>
                  <a:lnTo>
                    <a:pt x="16" y="3328"/>
                  </a:lnTo>
                  <a:lnTo>
                    <a:pt x="10" y="3251"/>
                  </a:lnTo>
                  <a:lnTo>
                    <a:pt x="5" y="3174"/>
                  </a:lnTo>
                  <a:lnTo>
                    <a:pt x="2" y="3096"/>
                  </a:lnTo>
                  <a:lnTo>
                    <a:pt x="0" y="3019"/>
                  </a:lnTo>
                  <a:lnTo>
                    <a:pt x="0" y="3019"/>
                  </a:lnTo>
                  <a:lnTo>
                    <a:pt x="2" y="2942"/>
                  </a:lnTo>
                  <a:lnTo>
                    <a:pt x="5" y="2864"/>
                  </a:lnTo>
                  <a:lnTo>
                    <a:pt x="10" y="2787"/>
                  </a:lnTo>
                  <a:lnTo>
                    <a:pt x="16" y="2710"/>
                  </a:lnTo>
                  <a:lnTo>
                    <a:pt x="24" y="2634"/>
                  </a:lnTo>
                  <a:lnTo>
                    <a:pt x="35" y="2560"/>
                  </a:lnTo>
                  <a:lnTo>
                    <a:pt x="48" y="2484"/>
                  </a:lnTo>
                  <a:lnTo>
                    <a:pt x="61" y="2410"/>
                  </a:lnTo>
                  <a:lnTo>
                    <a:pt x="77" y="2338"/>
                  </a:lnTo>
                  <a:lnTo>
                    <a:pt x="95" y="2265"/>
                  </a:lnTo>
                  <a:lnTo>
                    <a:pt x="116" y="2193"/>
                  </a:lnTo>
                  <a:lnTo>
                    <a:pt x="137" y="2122"/>
                  </a:lnTo>
                  <a:lnTo>
                    <a:pt x="159" y="2051"/>
                  </a:lnTo>
                  <a:lnTo>
                    <a:pt x="184" y="1980"/>
                  </a:lnTo>
                  <a:lnTo>
                    <a:pt x="209" y="1913"/>
                  </a:lnTo>
                  <a:lnTo>
                    <a:pt x="238" y="1844"/>
                  </a:lnTo>
                  <a:lnTo>
                    <a:pt x="267" y="1778"/>
                  </a:lnTo>
                  <a:lnTo>
                    <a:pt x="298" y="1710"/>
                  </a:lnTo>
                  <a:lnTo>
                    <a:pt x="330" y="1646"/>
                  </a:lnTo>
                  <a:lnTo>
                    <a:pt x="365" y="1580"/>
                  </a:lnTo>
                  <a:lnTo>
                    <a:pt x="401" y="1517"/>
                  </a:lnTo>
                  <a:lnTo>
                    <a:pt x="438" y="1454"/>
                  </a:lnTo>
                  <a:lnTo>
                    <a:pt x="477" y="1393"/>
                  </a:lnTo>
                  <a:lnTo>
                    <a:pt x="517" y="1332"/>
                  </a:lnTo>
                  <a:lnTo>
                    <a:pt x="557" y="1272"/>
                  </a:lnTo>
                  <a:lnTo>
                    <a:pt x="601" y="1212"/>
                  </a:lnTo>
                  <a:lnTo>
                    <a:pt x="644" y="1156"/>
                  </a:lnTo>
                  <a:lnTo>
                    <a:pt x="689" y="1100"/>
                  </a:lnTo>
                  <a:lnTo>
                    <a:pt x="737" y="1043"/>
                  </a:lnTo>
                  <a:lnTo>
                    <a:pt x="784" y="990"/>
                  </a:lnTo>
                  <a:lnTo>
                    <a:pt x="834" y="937"/>
                  </a:lnTo>
                  <a:lnTo>
                    <a:pt x="884" y="884"/>
                  </a:lnTo>
                  <a:lnTo>
                    <a:pt x="937" y="834"/>
                  </a:lnTo>
                  <a:lnTo>
                    <a:pt x="990" y="784"/>
                  </a:lnTo>
                  <a:lnTo>
                    <a:pt x="1043" y="737"/>
                  </a:lnTo>
                  <a:lnTo>
                    <a:pt x="1100" y="689"/>
                  </a:lnTo>
                  <a:lnTo>
                    <a:pt x="1156" y="644"/>
                  </a:lnTo>
                  <a:lnTo>
                    <a:pt x="1212" y="601"/>
                  </a:lnTo>
                  <a:lnTo>
                    <a:pt x="1272" y="557"/>
                  </a:lnTo>
                  <a:lnTo>
                    <a:pt x="1332" y="517"/>
                  </a:lnTo>
                  <a:lnTo>
                    <a:pt x="1393" y="477"/>
                  </a:lnTo>
                  <a:lnTo>
                    <a:pt x="1454" y="438"/>
                  </a:lnTo>
                  <a:lnTo>
                    <a:pt x="1517" y="401"/>
                  </a:lnTo>
                  <a:lnTo>
                    <a:pt x="1580" y="365"/>
                  </a:lnTo>
                  <a:lnTo>
                    <a:pt x="1646" y="330"/>
                  </a:lnTo>
                  <a:lnTo>
                    <a:pt x="1710" y="298"/>
                  </a:lnTo>
                  <a:lnTo>
                    <a:pt x="1778" y="267"/>
                  </a:lnTo>
                  <a:lnTo>
                    <a:pt x="1844" y="238"/>
                  </a:lnTo>
                  <a:lnTo>
                    <a:pt x="1913" y="209"/>
                  </a:lnTo>
                  <a:lnTo>
                    <a:pt x="1980" y="184"/>
                  </a:lnTo>
                  <a:lnTo>
                    <a:pt x="2051" y="159"/>
                  </a:lnTo>
                  <a:lnTo>
                    <a:pt x="2122" y="137"/>
                  </a:lnTo>
                  <a:lnTo>
                    <a:pt x="2193" y="116"/>
                  </a:lnTo>
                  <a:lnTo>
                    <a:pt x="2265" y="95"/>
                  </a:lnTo>
                  <a:lnTo>
                    <a:pt x="2338" y="77"/>
                  </a:lnTo>
                  <a:lnTo>
                    <a:pt x="2410" y="61"/>
                  </a:lnTo>
                  <a:lnTo>
                    <a:pt x="2484" y="48"/>
                  </a:lnTo>
                  <a:lnTo>
                    <a:pt x="2560" y="35"/>
                  </a:lnTo>
                  <a:lnTo>
                    <a:pt x="2634" y="24"/>
                  </a:lnTo>
                  <a:lnTo>
                    <a:pt x="2710" y="16"/>
                  </a:lnTo>
                  <a:lnTo>
                    <a:pt x="2787" y="10"/>
                  </a:lnTo>
                  <a:lnTo>
                    <a:pt x="2864" y="5"/>
                  </a:lnTo>
                  <a:lnTo>
                    <a:pt x="2942" y="2"/>
                  </a:lnTo>
                  <a:lnTo>
                    <a:pt x="3019" y="0"/>
                  </a:lnTo>
                  <a:lnTo>
                    <a:pt x="3019" y="0"/>
                  </a:lnTo>
                  <a:lnTo>
                    <a:pt x="3096" y="2"/>
                  </a:lnTo>
                  <a:lnTo>
                    <a:pt x="3174" y="5"/>
                  </a:lnTo>
                  <a:lnTo>
                    <a:pt x="3251" y="10"/>
                  </a:lnTo>
                  <a:lnTo>
                    <a:pt x="3328" y="16"/>
                  </a:lnTo>
                  <a:lnTo>
                    <a:pt x="3404" y="24"/>
                  </a:lnTo>
                  <a:lnTo>
                    <a:pt x="3478" y="35"/>
                  </a:lnTo>
                  <a:lnTo>
                    <a:pt x="3554" y="48"/>
                  </a:lnTo>
                  <a:lnTo>
                    <a:pt x="3628" y="61"/>
                  </a:lnTo>
                  <a:lnTo>
                    <a:pt x="3700" y="77"/>
                  </a:lnTo>
                  <a:lnTo>
                    <a:pt x="3773" y="95"/>
                  </a:lnTo>
                  <a:lnTo>
                    <a:pt x="3845" y="116"/>
                  </a:lnTo>
                  <a:lnTo>
                    <a:pt x="3916" y="137"/>
                  </a:lnTo>
                  <a:lnTo>
                    <a:pt x="3987" y="159"/>
                  </a:lnTo>
                  <a:lnTo>
                    <a:pt x="4058" y="184"/>
                  </a:lnTo>
                  <a:lnTo>
                    <a:pt x="4125" y="209"/>
                  </a:lnTo>
                  <a:lnTo>
                    <a:pt x="4194" y="238"/>
                  </a:lnTo>
                  <a:lnTo>
                    <a:pt x="4260" y="267"/>
                  </a:lnTo>
                  <a:lnTo>
                    <a:pt x="4328" y="298"/>
                  </a:lnTo>
                  <a:lnTo>
                    <a:pt x="4392" y="330"/>
                  </a:lnTo>
                  <a:lnTo>
                    <a:pt x="4458" y="365"/>
                  </a:lnTo>
                  <a:lnTo>
                    <a:pt x="4521" y="401"/>
                  </a:lnTo>
                  <a:lnTo>
                    <a:pt x="4584" y="438"/>
                  </a:lnTo>
                  <a:lnTo>
                    <a:pt x="4645" y="477"/>
                  </a:lnTo>
                  <a:lnTo>
                    <a:pt x="4706" y="517"/>
                  </a:lnTo>
                  <a:lnTo>
                    <a:pt x="4766" y="557"/>
                  </a:lnTo>
                  <a:lnTo>
                    <a:pt x="4826" y="601"/>
                  </a:lnTo>
                  <a:lnTo>
                    <a:pt x="4882" y="644"/>
                  </a:lnTo>
                  <a:lnTo>
                    <a:pt x="4938" y="689"/>
                  </a:lnTo>
                  <a:lnTo>
                    <a:pt x="4995" y="737"/>
                  </a:lnTo>
                  <a:lnTo>
                    <a:pt x="5048" y="784"/>
                  </a:lnTo>
                  <a:lnTo>
                    <a:pt x="5101" y="834"/>
                  </a:lnTo>
                  <a:lnTo>
                    <a:pt x="5154" y="884"/>
                  </a:lnTo>
                  <a:lnTo>
                    <a:pt x="5204" y="937"/>
                  </a:lnTo>
                  <a:lnTo>
                    <a:pt x="5254" y="990"/>
                  </a:lnTo>
                  <a:lnTo>
                    <a:pt x="5301" y="1043"/>
                  </a:lnTo>
                  <a:lnTo>
                    <a:pt x="5349" y="1100"/>
                  </a:lnTo>
                  <a:lnTo>
                    <a:pt x="5394" y="1156"/>
                  </a:lnTo>
                  <a:lnTo>
                    <a:pt x="5437" y="1212"/>
                  </a:lnTo>
                  <a:lnTo>
                    <a:pt x="5481" y="1272"/>
                  </a:lnTo>
                  <a:lnTo>
                    <a:pt x="5521" y="1332"/>
                  </a:lnTo>
                  <a:lnTo>
                    <a:pt x="5561" y="1393"/>
                  </a:lnTo>
                  <a:lnTo>
                    <a:pt x="5600" y="1454"/>
                  </a:lnTo>
                  <a:lnTo>
                    <a:pt x="5637" y="1517"/>
                  </a:lnTo>
                  <a:lnTo>
                    <a:pt x="5673" y="1580"/>
                  </a:lnTo>
                  <a:lnTo>
                    <a:pt x="5708" y="1646"/>
                  </a:lnTo>
                  <a:lnTo>
                    <a:pt x="5740" y="1710"/>
                  </a:lnTo>
                  <a:lnTo>
                    <a:pt x="5771" y="1778"/>
                  </a:lnTo>
                  <a:lnTo>
                    <a:pt x="5800" y="1844"/>
                  </a:lnTo>
                  <a:lnTo>
                    <a:pt x="5829" y="1913"/>
                  </a:lnTo>
                  <a:lnTo>
                    <a:pt x="5854" y="1980"/>
                  </a:lnTo>
                  <a:lnTo>
                    <a:pt x="5879" y="2051"/>
                  </a:lnTo>
                  <a:lnTo>
                    <a:pt x="5901" y="2122"/>
                  </a:lnTo>
                  <a:lnTo>
                    <a:pt x="5922" y="2193"/>
                  </a:lnTo>
                  <a:lnTo>
                    <a:pt x="5943" y="2265"/>
                  </a:lnTo>
                  <a:lnTo>
                    <a:pt x="5961" y="2338"/>
                  </a:lnTo>
                  <a:lnTo>
                    <a:pt x="5977" y="2410"/>
                  </a:lnTo>
                  <a:lnTo>
                    <a:pt x="5990" y="2484"/>
                  </a:lnTo>
                  <a:lnTo>
                    <a:pt x="6003" y="2560"/>
                  </a:lnTo>
                  <a:lnTo>
                    <a:pt x="6014" y="2634"/>
                  </a:lnTo>
                  <a:lnTo>
                    <a:pt x="6022" y="2710"/>
                  </a:lnTo>
                  <a:lnTo>
                    <a:pt x="6028" y="2787"/>
                  </a:lnTo>
                  <a:lnTo>
                    <a:pt x="6033" y="2864"/>
                  </a:lnTo>
                  <a:lnTo>
                    <a:pt x="6036" y="2942"/>
                  </a:lnTo>
                  <a:lnTo>
                    <a:pt x="6038" y="3019"/>
                  </a:lnTo>
                  <a:lnTo>
                    <a:pt x="6038" y="3019"/>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1"/>
            <p:cNvSpPr>
              <a:spLocks/>
            </p:cNvSpPr>
            <p:nvPr/>
          </p:nvSpPr>
          <p:spPr bwMode="auto">
            <a:xfrm>
              <a:off x="2635723" y="1505423"/>
              <a:ext cx="3872555" cy="3872555"/>
            </a:xfrm>
            <a:custGeom>
              <a:avLst/>
              <a:gdLst>
                <a:gd name="T0" fmla="*/ 6892 w 6902"/>
                <a:gd name="T1" fmla="*/ 3717 h 6902"/>
                <a:gd name="T2" fmla="*/ 6831 w 6902"/>
                <a:gd name="T3" fmla="*/ 4147 h 6902"/>
                <a:gd name="T4" fmla="*/ 6720 w 6902"/>
                <a:gd name="T5" fmla="*/ 4557 h 6902"/>
                <a:gd name="T6" fmla="*/ 6560 w 6902"/>
                <a:gd name="T7" fmla="*/ 4947 h 6902"/>
                <a:gd name="T8" fmla="*/ 6357 w 6902"/>
                <a:gd name="T9" fmla="*/ 5311 h 6902"/>
                <a:gd name="T10" fmla="*/ 6113 w 6902"/>
                <a:gd name="T11" fmla="*/ 5646 h 6902"/>
                <a:gd name="T12" fmla="*/ 5831 w 6902"/>
                <a:gd name="T13" fmla="*/ 5948 h 6902"/>
                <a:gd name="T14" fmla="*/ 5515 w 6902"/>
                <a:gd name="T15" fmla="*/ 6216 h 6902"/>
                <a:gd name="T16" fmla="*/ 5169 w 6902"/>
                <a:gd name="T17" fmla="*/ 6444 h 6902"/>
                <a:gd name="T18" fmla="*/ 4794 w 6902"/>
                <a:gd name="T19" fmla="*/ 6629 h 6902"/>
                <a:gd name="T20" fmla="*/ 4396 w 6902"/>
                <a:gd name="T21" fmla="*/ 6769 h 6902"/>
                <a:gd name="T22" fmla="*/ 3976 w 6902"/>
                <a:gd name="T23" fmla="*/ 6861 h 6902"/>
                <a:gd name="T24" fmla="*/ 3540 w 6902"/>
                <a:gd name="T25" fmla="*/ 6900 h 6902"/>
                <a:gd name="T26" fmla="*/ 3185 w 6902"/>
                <a:gd name="T27" fmla="*/ 6892 h 6902"/>
                <a:gd name="T28" fmla="*/ 2755 w 6902"/>
                <a:gd name="T29" fmla="*/ 6831 h 6902"/>
                <a:gd name="T30" fmla="*/ 2345 w 6902"/>
                <a:gd name="T31" fmla="*/ 6720 h 6902"/>
                <a:gd name="T32" fmla="*/ 1955 w 6902"/>
                <a:gd name="T33" fmla="*/ 6560 h 6902"/>
                <a:gd name="T34" fmla="*/ 1591 w 6902"/>
                <a:gd name="T35" fmla="*/ 6357 h 6902"/>
                <a:gd name="T36" fmla="*/ 1256 w 6902"/>
                <a:gd name="T37" fmla="*/ 6113 h 6902"/>
                <a:gd name="T38" fmla="*/ 954 w 6902"/>
                <a:gd name="T39" fmla="*/ 5831 h 6902"/>
                <a:gd name="T40" fmla="*/ 686 w 6902"/>
                <a:gd name="T41" fmla="*/ 5515 h 6902"/>
                <a:gd name="T42" fmla="*/ 458 w 6902"/>
                <a:gd name="T43" fmla="*/ 5169 h 6902"/>
                <a:gd name="T44" fmla="*/ 273 w 6902"/>
                <a:gd name="T45" fmla="*/ 4794 h 6902"/>
                <a:gd name="T46" fmla="*/ 133 w 6902"/>
                <a:gd name="T47" fmla="*/ 4396 h 6902"/>
                <a:gd name="T48" fmla="*/ 41 w 6902"/>
                <a:gd name="T49" fmla="*/ 3976 h 6902"/>
                <a:gd name="T50" fmla="*/ 2 w 6902"/>
                <a:gd name="T51" fmla="*/ 3540 h 6902"/>
                <a:gd name="T52" fmla="*/ 10 w 6902"/>
                <a:gd name="T53" fmla="*/ 3185 h 6902"/>
                <a:gd name="T54" fmla="*/ 71 w 6902"/>
                <a:gd name="T55" fmla="*/ 2755 h 6902"/>
                <a:gd name="T56" fmla="*/ 182 w 6902"/>
                <a:gd name="T57" fmla="*/ 2345 h 6902"/>
                <a:gd name="T58" fmla="*/ 342 w 6902"/>
                <a:gd name="T59" fmla="*/ 1955 h 6902"/>
                <a:gd name="T60" fmla="*/ 545 w 6902"/>
                <a:gd name="T61" fmla="*/ 1591 h 6902"/>
                <a:gd name="T62" fmla="*/ 789 w 6902"/>
                <a:gd name="T63" fmla="*/ 1256 h 6902"/>
                <a:gd name="T64" fmla="*/ 1071 w 6902"/>
                <a:gd name="T65" fmla="*/ 954 h 6902"/>
                <a:gd name="T66" fmla="*/ 1387 w 6902"/>
                <a:gd name="T67" fmla="*/ 686 h 6902"/>
                <a:gd name="T68" fmla="*/ 1733 w 6902"/>
                <a:gd name="T69" fmla="*/ 458 h 6902"/>
                <a:gd name="T70" fmla="*/ 2108 w 6902"/>
                <a:gd name="T71" fmla="*/ 273 h 6902"/>
                <a:gd name="T72" fmla="*/ 2506 w 6902"/>
                <a:gd name="T73" fmla="*/ 133 h 6902"/>
                <a:gd name="T74" fmla="*/ 2926 w 6902"/>
                <a:gd name="T75" fmla="*/ 41 h 6902"/>
                <a:gd name="T76" fmla="*/ 3362 w 6902"/>
                <a:gd name="T77" fmla="*/ 2 h 6902"/>
                <a:gd name="T78" fmla="*/ 3717 w 6902"/>
                <a:gd name="T79" fmla="*/ 10 h 6902"/>
                <a:gd name="T80" fmla="*/ 4147 w 6902"/>
                <a:gd name="T81" fmla="*/ 71 h 6902"/>
                <a:gd name="T82" fmla="*/ 4557 w 6902"/>
                <a:gd name="T83" fmla="*/ 182 h 6902"/>
                <a:gd name="T84" fmla="*/ 4947 w 6902"/>
                <a:gd name="T85" fmla="*/ 342 h 6902"/>
                <a:gd name="T86" fmla="*/ 5311 w 6902"/>
                <a:gd name="T87" fmla="*/ 545 h 6902"/>
                <a:gd name="T88" fmla="*/ 5646 w 6902"/>
                <a:gd name="T89" fmla="*/ 789 h 6902"/>
                <a:gd name="T90" fmla="*/ 5948 w 6902"/>
                <a:gd name="T91" fmla="*/ 1071 h 6902"/>
                <a:gd name="T92" fmla="*/ 6216 w 6902"/>
                <a:gd name="T93" fmla="*/ 1387 h 6902"/>
                <a:gd name="T94" fmla="*/ 6444 w 6902"/>
                <a:gd name="T95" fmla="*/ 1733 h 6902"/>
                <a:gd name="T96" fmla="*/ 6629 w 6902"/>
                <a:gd name="T97" fmla="*/ 2108 h 6902"/>
                <a:gd name="T98" fmla="*/ 6769 w 6902"/>
                <a:gd name="T99" fmla="*/ 2506 h 6902"/>
                <a:gd name="T100" fmla="*/ 6861 w 6902"/>
                <a:gd name="T101" fmla="*/ 2926 h 6902"/>
                <a:gd name="T102" fmla="*/ 6900 w 6902"/>
                <a:gd name="T103" fmla="*/ 3362 h 6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2" h="6902">
                  <a:moveTo>
                    <a:pt x="6902" y="3451"/>
                  </a:moveTo>
                  <a:lnTo>
                    <a:pt x="6902" y="3451"/>
                  </a:lnTo>
                  <a:lnTo>
                    <a:pt x="6900" y="3540"/>
                  </a:lnTo>
                  <a:lnTo>
                    <a:pt x="6897" y="3628"/>
                  </a:lnTo>
                  <a:lnTo>
                    <a:pt x="6892" y="3717"/>
                  </a:lnTo>
                  <a:lnTo>
                    <a:pt x="6884" y="3804"/>
                  </a:lnTo>
                  <a:lnTo>
                    <a:pt x="6874" y="3891"/>
                  </a:lnTo>
                  <a:lnTo>
                    <a:pt x="6861" y="3976"/>
                  </a:lnTo>
                  <a:lnTo>
                    <a:pt x="6847" y="4061"/>
                  </a:lnTo>
                  <a:lnTo>
                    <a:pt x="6831" y="4147"/>
                  </a:lnTo>
                  <a:lnTo>
                    <a:pt x="6813" y="4230"/>
                  </a:lnTo>
                  <a:lnTo>
                    <a:pt x="6792" y="4314"/>
                  </a:lnTo>
                  <a:lnTo>
                    <a:pt x="6769" y="4396"/>
                  </a:lnTo>
                  <a:lnTo>
                    <a:pt x="6745" y="4477"/>
                  </a:lnTo>
                  <a:lnTo>
                    <a:pt x="6720" y="4557"/>
                  </a:lnTo>
                  <a:lnTo>
                    <a:pt x="6692" y="4638"/>
                  </a:lnTo>
                  <a:lnTo>
                    <a:pt x="6662" y="4717"/>
                  </a:lnTo>
                  <a:lnTo>
                    <a:pt x="6629" y="4794"/>
                  </a:lnTo>
                  <a:lnTo>
                    <a:pt x="6596" y="4871"/>
                  </a:lnTo>
                  <a:lnTo>
                    <a:pt x="6560" y="4947"/>
                  </a:lnTo>
                  <a:lnTo>
                    <a:pt x="6523" y="5021"/>
                  </a:lnTo>
                  <a:lnTo>
                    <a:pt x="6484" y="5095"/>
                  </a:lnTo>
                  <a:lnTo>
                    <a:pt x="6444" y="5169"/>
                  </a:lnTo>
                  <a:lnTo>
                    <a:pt x="6402" y="5240"/>
                  </a:lnTo>
                  <a:lnTo>
                    <a:pt x="6357" y="5311"/>
                  </a:lnTo>
                  <a:lnTo>
                    <a:pt x="6312" y="5380"/>
                  </a:lnTo>
                  <a:lnTo>
                    <a:pt x="6264" y="5448"/>
                  </a:lnTo>
                  <a:lnTo>
                    <a:pt x="6216" y="5515"/>
                  </a:lnTo>
                  <a:lnTo>
                    <a:pt x="6166" y="5581"/>
                  </a:lnTo>
                  <a:lnTo>
                    <a:pt x="6113" y="5646"/>
                  </a:lnTo>
                  <a:lnTo>
                    <a:pt x="6059" y="5708"/>
                  </a:lnTo>
                  <a:lnTo>
                    <a:pt x="6005" y="5771"/>
                  </a:lnTo>
                  <a:lnTo>
                    <a:pt x="5948" y="5831"/>
                  </a:lnTo>
                  <a:lnTo>
                    <a:pt x="5890" y="5890"/>
                  </a:lnTo>
                  <a:lnTo>
                    <a:pt x="5831" y="5948"/>
                  </a:lnTo>
                  <a:lnTo>
                    <a:pt x="5771" y="6005"/>
                  </a:lnTo>
                  <a:lnTo>
                    <a:pt x="5708" y="6059"/>
                  </a:lnTo>
                  <a:lnTo>
                    <a:pt x="5646" y="6113"/>
                  </a:lnTo>
                  <a:lnTo>
                    <a:pt x="5581" y="6166"/>
                  </a:lnTo>
                  <a:lnTo>
                    <a:pt x="5515" y="6216"/>
                  </a:lnTo>
                  <a:lnTo>
                    <a:pt x="5448" y="6264"/>
                  </a:lnTo>
                  <a:lnTo>
                    <a:pt x="5380" y="6312"/>
                  </a:lnTo>
                  <a:lnTo>
                    <a:pt x="5311" y="6357"/>
                  </a:lnTo>
                  <a:lnTo>
                    <a:pt x="5240" y="6402"/>
                  </a:lnTo>
                  <a:lnTo>
                    <a:pt x="5169" y="6444"/>
                  </a:lnTo>
                  <a:lnTo>
                    <a:pt x="5095" y="6484"/>
                  </a:lnTo>
                  <a:lnTo>
                    <a:pt x="5021" y="6523"/>
                  </a:lnTo>
                  <a:lnTo>
                    <a:pt x="4947" y="6560"/>
                  </a:lnTo>
                  <a:lnTo>
                    <a:pt x="4871" y="6596"/>
                  </a:lnTo>
                  <a:lnTo>
                    <a:pt x="4794" y="6629"/>
                  </a:lnTo>
                  <a:lnTo>
                    <a:pt x="4717" y="6662"/>
                  </a:lnTo>
                  <a:lnTo>
                    <a:pt x="4638" y="6692"/>
                  </a:lnTo>
                  <a:lnTo>
                    <a:pt x="4557" y="6720"/>
                  </a:lnTo>
                  <a:lnTo>
                    <a:pt x="4477" y="6745"/>
                  </a:lnTo>
                  <a:lnTo>
                    <a:pt x="4396" y="6769"/>
                  </a:lnTo>
                  <a:lnTo>
                    <a:pt x="4314" y="6792"/>
                  </a:lnTo>
                  <a:lnTo>
                    <a:pt x="4230" y="6813"/>
                  </a:lnTo>
                  <a:lnTo>
                    <a:pt x="4147" y="6831"/>
                  </a:lnTo>
                  <a:lnTo>
                    <a:pt x="4061" y="6847"/>
                  </a:lnTo>
                  <a:lnTo>
                    <a:pt x="3976" y="6861"/>
                  </a:lnTo>
                  <a:lnTo>
                    <a:pt x="3891" y="6874"/>
                  </a:lnTo>
                  <a:lnTo>
                    <a:pt x="3804" y="6884"/>
                  </a:lnTo>
                  <a:lnTo>
                    <a:pt x="3717" y="6892"/>
                  </a:lnTo>
                  <a:lnTo>
                    <a:pt x="3628" y="6897"/>
                  </a:lnTo>
                  <a:lnTo>
                    <a:pt x="3540" y="6900"/>
                  </a:lnTo>
                  <a:lnTo>
                    <a:pt x="3451" y="6902"/>
                  </a:lnTo>
                  <a:lnTo>
                    <a:pt x="3451" y="6902"/>
                  </a:lnTo>
                  <a:lnTo>
                    <a:pt x="3362" y="6900"/>
                  </a:lnTo>
                  <a:lnTo>
                    <a:pt x="3274" y="6897"/>
                  </a:lnTo>
                  <a:lnTo>
                    <a:pt x="3185" y="6892"/>
                  </a:lnTo>
                  <a:lnTo>
                    <a:pt x="3098" y="6884"/>
                  </a:lnTo>
                  <a:lnTo>
                    <a:pt x="3011" y="6874"/>
                  </a:lnTo>
                  <a:lnTo>
                    <a:pt x="2926" y="6861"/>
                  </a:lnTo>
                  <a:lnTo>
                    <a:pt x="2841" y="6847"/>
                  </a:lnTo>
                  <a:lnTo>
                    <a:pt x="2755" y="6831"/>
                  </a:lnTo>
                  <a:lnTo>
                    <a:pt x="2672" y="6813"/>
                  </a:lnTo>
                  <a:lnTo>
                    <a:pt x="2588" y="6792"/>
                  </a:lnTo>
                  <a:lnTo>
                    <a:pt x="2506" y="6769"/>
                  </a:lnTo>
                  <a:lnTo>
                    <a:pt x="2425" y="6745"/>
                  </a:lnTo>
                  <a:lnTo>
                    <a:pt x="2345" y="6720"/>
                  </a:lnTo>
                  <a:lnTo>
                    <a:pt x="2264" y="6692"/>
                  </a:lnTo>
                  <a:lnTo>
                    <a:pt x="2185" y="6662"/>
                  </a:lnTo>
                  <a:lnTo>
                    <a:pt x="2108" y="6629"/>
                  </a:lnTo>
                  <a:lnTo>
                    <a:pt x="2031" y="6596"/>
                  </a:lnTo>
                  <a:lnTo>
                    <a:pt x="1955" y="6560"/>
                  </a:lnTo>
                  <a:lnTo>
                    <a:pt x="1881" y="6523"/>
                  </a:lnTo>
                  <a:lnTo>
                    <a:pt x="1807" y="6484"/>
                  </a:lnTo>
                  <a:lnTo>
                    <a:pt x="1733" y="6444"/>
                  </a:lnTo>
                  <a:lnTo>
                    <a:pt x="1662" y="6402"/>
                  </a:lnTo>
                  <a:lnTo>
                    <a:pt x="1591" y="6357"/>
                  </a:lnTo>
                  <a:lnTo>
                    <a:pt x="1522" y="6312"/>
                  </a:lnTo>
                  <a:lnTo>
                    <a:pt x="1454" y="6264"/>
                  </a:lnTo>
                  <a:lnTo>
                    <a:pt x="1387" y="6216"/>
                  </a:lnTo>
                  <a:lnTo>
                    <a:pt x="1321" y="6166"/>
                  </a:lnTo>
                  <a:lnTo>
                    <a:pt x="1256" y="6113"/>
                  </a:lnTo>
                  <a:lnTo>
                    <a:pt x="1194" y="6059"/>
                  </a:lnTo>
                  <a:lnTo>
                    <a:pt x="1131" y="6005"/>
                  </a:lnTo>
                  <a:lnTo>
                    <a:pt x="1071" y="5948"/>
                  </a:lnTo>
                  <a:lnTo>
                    <a:pt x="1012" y="5890"/>
                  </a:lnTo>
                  <a:lnTo>
                    <a:pt x="954" y="5831"/>
                  </a:lnTo>
                  <a:lnTo>
                    <a:pt x="897" y="5771"/>
                  </a:lnTo>
                  <a:lnTo>
                    <a:pt x="843" y="5708"/>
                  </a:lnTo>
                  <a:lnTo>
                    <a:pt x="789" y="5646"/>
                  </a:lnTo>
                  <a:lnTo>
                    <a:pt x="736" y="5581"/>
                  </a:lnTo>
                  <a:lnTo>
                    <a:pt x="686" y="5515"/>
                  </a:lnTo>
                  <a:lnTo>
                    <a:pt x="638" y="5448"/>
                  </a:lnTo>
                  <a:lnTo>
                    <a:pt x="590" y="5380"/>
                  </a:lnTo>
                  <a:lnTo>
                    <a:pt x="545" y="5311"/>
                  </a:lnTo>
                  <a:lnTo>
                    <a:pt x="500" y="5240"/>
                  </a:lnTo>
                  <a:lnTo>
                    <a:pt x="458" y="5169"/>
                  </a:lnTo>
                  <a:lnTo>
                    <a:pt x="418" y="5095"/>
                  </a:lnTo>
                  <a:lnTo>
                    <a:pt x="379" y="5021"/>
                  </a:lnTo>
                  <a:lnTo>
                    <a:pt x="342" y="4947"/>
                  </a:lnTo>
                  <a:lnTo>
                    <a:pt x="306" y="4871"/>
                  </a:lnTo>
                  <a:lnTo>
                    <a:pt x="273" y="4794"/>
                  </a:lnTo>
                  <a:lnTo>
                    <a:pt x="240" y="4717"/>
                  </a:lnTo>
                  <a:lnTo>
                    <a:pt x="210" y="4638"/>
                  </a:lnTo>
                  <a:lnTo>
                    <a:pt x="182" y="4557"/>
                  </a:lnTo>
                  <a:lnTo>
                    <a:pt x="157" y="4477"/>
                  </a:lnTo>
                  <a:lnTo>
                    <a:pt x="133" y="4396"/>
                  </a:lnTo>
                  <a:lnTo>
                    <a:pt x="110" y="4314"/>
                  </a:lnTo>
                  <a:lnTo>
                    <a:pt x="89" y="4230"/>
                  </a:lnTo>
                  <a:lnTo>
                    <a:pt x="71" y="4147"/>
                  </a:lnTo>
                  <a:lnTo>
                    <a:pt x="55" y="4061"/>
                  </a:lnTo>
                  <a:lnTo>
                    <a:pt x="41" y="3976"/>
                  </a:lnTo>
                  <a:lnTo>
                    <a:pt x="28" y="3891"/>
                  </a:lnTo>
                  <a:lnTo>
                    <a:pt x="18" y="3804"/>
                  </a:lnTo>
                  <a:lnTo>
                    <a:pt x="10" y="3717"/>
                  </a:lnTo>
                  <a:lnTo>
                    <a:pt x="5" y="3628"/>
                  </a:lnTo>
                  <a:lnTo>
                    <a:pt x="2" y="3540"/>
                  </a:lnTo>
                  <a:lnTo>
                    <a:pt x="0" y="3451"/>
                  </a:lnTo>
                  <a:lnTo>
                    <a:pt x="0" y="3451"/>
                  </a:lnTo>
                  <a:lnTo>
                    <a:pt x="2" y="3362"/>
                  </a:lnTo>
                  <a:lnTo>
                    <a:pt x="5" y="3274"/>
                  </a:lnTo>
                  <a:lnTo>
                    <a:pt x="10" y="3185"/>
                  </a:lnTo>
                  <a:lnTo>
                    <a:pt x="18" y="3098"/>
                  </a:lnTo>
                  <a:lnTo>
                    <a:pt x="28" y="3011"/>
                  </a:lnTo>
                  <a:lnTo>
                    <a:pt x="41" y="2926"/>
                  </a:lnTo>
                  <a:lnTo>
                    <a:pt x="55" y="2841"/>
                  </a:lnTo>
                  <a:lnTo>
                    <a:pt x="71" y="2755"/>
                  </a:lnTo>
                  <a:lnTo>
                    <a:pt x="89" y="2672"/>
                  </a:lnTo>
                  <a:lnTo>
                    <a:pt x="110" y="2588"/>
                  </a:lnTo>
                  <a:lnTo>
                    <a:pt x="133" y="2506"/>
                  </a:lnTo>
                  <a:lnTo>
                    <a:pt x="157" y="2425"/>
                  </a:lnTo>
                  <a:lnTo>
                    <a:pt x="182" y="2345"/>
                  </a:lnTo>
                  <a:lnTo>
                    <a:pt x="210" y="2264"/>
                  </a:lnTo>
                  <a:lnTo>
                    <a:pt x="240" y="2185"/>
                  </a:lnTo>
                  <a:lnTo>
                    <a:pt x="273" y="2108"/>
                  </a:lnTo>
                  <a:lnTo>
                    <a:pt x="306" y="2031"/>
                  </a:lnTo>
                  <a:lnTo>
                    <a:pt x="342" y="1955"/>
                  </a:lnTo>
                  <a:lnTo>
                    <a:pt x="379" y="1881"/>
                  </a:lnTo>
                  <a:lnTo>
                    <a:pt x="418" y="1807"/>
                  </a:lnTo>
                  <a:lnTo>
                    <a:pt x="458" y="1733"/>
                  </a:lnTo>
                  <a:lnTo>
                    <a:pt x="500" y="1662"/>
                  </a:lnTo>
                  <a:lnTo>
                    <a:pt x="545" y="1591"/>
                  </a:lnTo>
                  <a:lnTo>
                    <a:pt x="590" y="1522"/>
                  </a:lnTo>
                  <a:lnTo>
                    <a:pt x="638" y="1454"/>
                  </a:lnTo>
                  <a:lnTo>
                    <a:pt x="686" y="1387"/>
                  </a:lnTo>
                  <a:lnTo>
                    <a:pt x="736" y="1321"/>
                  </a:lnTo>
                  <a:lnTo>
                    <a:pt x="789" y="1256"/>
                  </a:lnTo>
                  <a:lnTo>
                    <a:pt x="843" y="1194"/>
                  </a:lnTo>
                  <a:lnTo>
                    <a:pt x="897" y="1131"/>
                  </a:lnTo>
                  <a:lnTo>
                    <a:pt x="954" y="1071"/>
                  </a:lnTo>
                  <a:lnTo>
                    <a:pt x="1012" y="1012"/>
                  </a:lnTo>
                  <a:lnTo>
                    <a:pt x="1071" y="954"/>
                  </a:lnTo>
                  <a:lnTo>
                    <a:pt x="1131" y="897"/>
                  </a:lnTo>
                  <a:lnTo>
                    <a:pt x="1194" y="843"/>
                  </a:lnTo>
                  <a:lnTo>
                    <a:pt x="1256" y="789"/>
                  </a:lnTo>
                  <a:lnTo>
                    <a:pt x="1321" y="736"/>
                  </a:lnTo>
                  <a:lnTo>
                    <a:pt x="1387" y="686"/>
                  </a:lnTo>
                  <a:lnTo>
                    <a:pt x="1454" y="638"/>
                  </a:lnTo>
                  <a:lnTo>
                    <a:pt x="1522" y="590"/>
                  </a:lnTo>
                  <a:lnTo>
                    <a:pt x="1591" y="545"/>
                  </a:lnTo>
                  <a:lnTo>
                    <a:pt x="1662" y="500"/>
                  </a:lnTo>
                  <a:lnTo>
                    <a:pt x="1733" y="458"/>
                  </a:lnTo>
                  <a:lnTo>
                    <a:pt x="1807" y="418"/>
                  </a:lnTo>
                  <a:lnTo>
                    <a:pt x="1881" y="379"/>
                  </a:lnTo>
                  <a:lnTo>
                    <a:pt x="1955" y="342"/>
                  </a:lnTo>
                  <a:lnTo>
                    <a:pt x="2031" y="306"/>
                  </a:lnTo>
                  <a:lnTo>
                    <a:pt x="2108" y="273"/>
                  </a:lnTo>
                  <a:lnTo>
                    <a:pt x="2185" y="240"/>
                  </a:lnTo>
                  <a:lnTo>
                    <a:pt x="2264" y="210"/>
                  </a:lnTo>
                  <a:lnTo>
                    <a:pt x="2345" y="182"/>
                  </a:lnTo>
                  <a:lnTo>
                    <a:pt x="2425" y="157"/>
                  </a:lnTo>
                  <a:lnTo>
                    <a:pt x="2506" y="133"/>
                  </a:lnTo>
                  <a:lnTo>
                    <a:pt x="2588" y="110"/>
                  </a:lnTo>
                  <a:lnTo>
                    <a:pt x="2672" y="89"/>
                  </a:lnTo>
                  <a:lnTo>
                    <a:pt x="2755" y="71"/>
                  </a:lnTo>
                  <a:lnTo>
                    <a:pt x="2841" y="55"/>
                  </a:lnTo>
                  <a:lnTo>
                    <a:pt x="2926" y="41"/>
                  </a:lnTo>
                  <a:lnTo>
                    <a:pt x="3011" y="28"/>
                  </a:lnTo>
                  <a:lnTo>
                    <a:pt x="3098" y="18"/>
                  </a:lnTo>
                  <a:lnTo>
                    <a:pt x="3185" y="10"/>
                  </a:lnTo>
                  <a:lnTo>
                    <a:pt x="3274" y="5"/>
                  </a:lnTo>
                  <a:lnTo>
                    <a:pt x="3362" y="2"/>
                  </a:lnTo>
                  <a:lnTo>
                    <a:pt x="3451" y="0"/>
                  </a:lnTo>
                  <a:lnTo>
                    <a:pt x="3451" y="0"/>
                  </a:lnTo>
                  <a:lnTo>
                    <a:pt x="3540" y="2"/>
                  </a:lnTo>
                  <a:lnTo>
                    <a:pt x="3628" y="5"/>
                  </a:lnTo>
                  <a:lnTo>
                    <a:pt x="3717" y="10"/>
                  </a:lnTo>
                  <a:lnTo>
                    <a:pt x="3804" y="18"/>
                  </a:lnTo>
                  <a:lnTo>
                    <a:pt x="3891" y="28"/>
                  </a:lnTo>
                  <a:lnTo>
                    <a:pt x="3976" y="41"/>
                  </a:lnTo>
                  <a:lnTo>
                    <a:pt x="4061" y="55"/>
                  </a:lnTo>
                  <a:lnTo>
                    <a:pt x="4147" y="71"/>
                  </a:lnTo>
                  <a:lnTo>
                    <a:pt x="4230" y="89"/>
                  </a:lnTo>
                  <a:lnTo>
                    <a:pt x="4314" y="110"/>
                  </a:lnTo>
                  <a:lnTo>
                    <a:pt x="4396" y="133"/>
                  </a:lnTo>
                  <a:lnTo>
                    <a:pt x="4477" y="157"/>
                  </a:lnTo>
                  <a:lnTo>
                    <a:pt x="4557" y="182"/>
                  </a:lnTo>
                  <a:lnTo>
                    <a:pt x="4638" y="210"/>
                  </a:lnTo>
                  <a:lnTo>
                    <a:pt x="4717" y="240"/>
                  </a:lnTo>
                  <a:lnTo>
                    <a:pt x="4794" y="273"/>
                  </a:lnTo>
                  <a:lnTo>
                    <a:pt x="4871" y="306"/>
                  </a:lnTo>
                  <a:lnTo>
                    <a:pt x="4947" y="342"/>
                  </a:lnTo>
                  <a:lnTo>
                    <a:pt x="5021" y="379"/>
                  </a:lnTo>
                  <a:lnTo>
                    <a:pt x="5095" y="418"/>
                  </a:lnTo>
                  <a:lnTo>
                    <a:pt x="5169" y="458"/>
                  </a:lnTo>
                  <a:lnTo>
                    <a:pt x="5240" y="500"/>
                  </a:lnTo>
                  <a:lnTo>
                    <a:pt x="5311" y="545"/>
                  </a:lnTo>
                  <a:lnTo>
                    <a:pt x="5380" y="590"/>
                  </a:lnTo>
                  <a:lnTo>
                    <a:pt x="5448" y="638"/>
                  </a:lnTo>
                  <a:lnTo>
                    <a:pt x="5515" y="686"/>
                  </a:lnTo>
                  <a:lnTo>
                    <a:pt x="5581" y="736"/>
                  </a:lnTo>
                  <a:lnTo>
                    <a:pt x="5646" y="789"/>
                  </a:lnTo>
                  <a:lnTo>
                    <a:pt x="5708" y="843"/>
                  </a:lnTo>
                  <a:lnTo>
                    <a:pt x="5771" y="897"/>
                  </a:lnTo>
                  <a:lnTo>
                    <a:pt x="5831" y="954"/>
                  </a:lnTo>
                  <a:lnTo>
                    <a:pt x="5890" y="1012"/>
                  </a:lnTo>
                  <a:lnTo>
                    <a:pt x="5948" y="1071"/>
                  </a:lnTo>
                  <a:lnTo>
                    <a:pt x="6005" y="1131"/>
                  </a:lnTo>
                  <a:lnTo>
                    <a:pt x="6059" y="1194"/>
                  </a:lnTo>
                  <a:lnTo>
                    <a:pt x="6113" y="1256"/>
                  </a:lnTo>
                  <a:lnTo>
                    <a:pt x="6166" y="1321"/>
                  </a:lnTo>
                  <a:lnTo>
                    <a:pt x="6216" y="1387"/>
                  </a:lnTo>
                  <a:lnTo>
                    <a:pt x="6264" y="1454"/>
                  </a:lnTo>
                  <a:lnTo>
                    <a:pt x="6312" y="1522"/>
                  </a:lnTo>
                  <a:lnTo>
                    <a:pt x="6357" y="1591"/>
                  </a:lnTo>
                  <a:lnTo>
                    <a:pt x="6402" y="1662"/>
                  </a:lnTo>
                  <a:lnTo>
                    <a:pt x="6444" y="1733"/>
                  </a:lnTo>
                  <a:lnTo>
                    <a:pt x="6484" y="1807"/>
                  </a:lnTo>
                  <a:lnTo>
                    <a:pt x="6523" y="1881"/>
                  </a:lnTo>
                  <a:lnTo>
                    <a:pt x="6560" y="1955"/>
                  </a:lnTo>
                  <a:lnTo>
                    <a:pt x="6596" y="2031"/>
                  </a:lnTo>
                  <a:lnTo>
                    <a:pt x="6629" y="2108"/>
                  </a:lnTo>
                  <a:lnTo>
                    <a:pt x="6662" y="2185"/>
                  </a:lnTo>
                  <a:lnTo>
                    <a:pt x="6692" y="2264"/>
                  </a:lnTo>
                  <a:lnTo>
                    <a:pt x="6720" y="2345"/>
                  </a:lnTo>
                  <a:lnTo>
                    <a:pt x="6745" y="2425"/>
                  </a:lnTo>
                  <a:lnTo>
                    <a:pt x="6769" y="2506"/>
                  </a:lnTo>
                  <a:lnTo>
                    <a:pt x="6792" y="2588"/>
                  </a:lnTo>
                  <a:lnTo>
                    <a:pt x="6813" y="2672"/>
                  </a:lnTo>
                  <a:lnTo>
                    <a:pt x="6831" y="2755"/>
                  </a:lnTo>
                  <a:lnTo>
                    <a:pt x="6847" y="2841"/>
                  </a:lnTo>
                  <a:lnTo>
                    <a:pt x="6861" y="2926"/>
                  </a:lnTo>
                  <a:lnTo>
                    <a:pt x="6874" y="3011"/>
                  </a:lnTo>
                  <a:lnTo>
                    <a:pt x="6884" y="3098"/>
                  </a:lnTo>
                  <a:lnTo>
                    <a:pt x="6892" y="3185"/>
                  </a:lnTo>
                  <a:lnTo>
                    <a:pt x="6897" y="3274"/>
                  </a:lnTo>
                  <a:lnTo>
                    <a:pt x="6900" y="3362"/>
                  </a:lnTo>
                  <a:lnTo>
                    <a:pt x="6902" y="3451"/>
                  </a:lnTo>
                  <a:lnTo>
                    <a:pt x="6902" y="345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52"/>
            <p:cNvSpPr>
              <a:spLocks/>
            </p:cNvSpPr>
            <p:nvPr/>
          </p:nvSpPr>
          <p:spPr bwMode="auto">
            <a:xfrm>
              <a:off x="2391022" y="1260722"/>
              <a:ext cx="4361956" cy="4361956"/>
            </a:xfrm>
            <a:custGeom>
              <a:avLst/>
              <a:gdLst>
                <a:gd name="T0" fmla="*/ 7759 w 7770"/>
                <a:gd name="T1" fmla="*/ 4184 h 7770"/>
                <a:gd name="T2" fmla="*/ 7691 w 7770"/>
                <a:gd name="T3" fmla="*/ 4668 h 7770"/>
                <a:gd name="T4" fmla="*/ 7567 w 7770"/>
                <a:gd name="T5" fmla="*/ 5131 h 7770"/>
                <a:gd name="T6" fmla="*/ 7387 w 7770"/>
                <a:gd name="T7" fmla="*/ 5569 h 7770"/>
                <a:gd name="T8" fmla="*/ 7158 w 7770"/>
                <a:gd name="T9" fmla="*/ 5980 h 7770"/>
                <a:gd name="T10" fmla="*/ 6883 w 7770"/>
                <a:gd name="T11" fmla="*/ 6357 h 7770"/>
                <a:gd name="T12" fmla="*/ 6566 w 7770"/>
                <a:gd name="T13" fmla="*/ 6698 h 7770"/>
                <a:gd name="T14" fmla="*/ 6210 w 7770"/>
                <a:gd name="T15" fmla="*/ 6999 h 7770"/>
                <a:gd name="T16" fmla="*/ 5819 w 7770"/>
                <a:gd name="T17" fmla="*/ 7257 h 7770"/>
                <a:gd name="T18" fmla="*/ 5397 w 7770"/>
                <a:gd name="T19" fmla="*/ 7466 h 7770"/>
                <a:gd name="T20" fmla="*/ 4949 w 7770"/>
                <a:gd name="T21" fmla="*/ 7624 h 7770"/>
                <a:gd name="T22" fmla="*/ 4478 w 7770"/>
                <a:gd name="T23" fmla="*/ 7727 h 7770"/>
                <a:gd name="T24" fmla="*/ 3985 w 7770"/>
                <a:gd name="T25" fmla="*/ 7770 h 7770"/>
                <a:gd name="T26" fmla="*/ 3586 w 7770"/>
                <a:gd name="T27" fmla="*/ 7759 h 7770"/>
                <a:gd name="T28" fmla="*/ 3102 w 7770"/>
                <a:gd name="T29" fmla="*/ 7691 h 7770"/>
                <a:gd name="T30" fmla="*/ 2639 w 7770"/>
                <a:gd name="T31" fmla="*/ 7567 h 7770"/>
                <a:gd name="T32" fmla="*/ 2201 w 7770"/>
                <a:gd name="T33" fmla="*/ 7387 h 7770"/>
                <a:gd name="T34" fmla="*/ 1790 w 7770"/>
                <a:gd name="T35" fmla="*/ 7158 h 7770"/>
                <a:gd name="T36" fmla="*/ 1413 w 7770"/>
                <a:gd name="T37" fmla="*/ 6883 h 7770"/>
                <a:gd name="T38" fmla="*/ 1072 w 7770"/>
                <a:gd name="T39" fmla="*/ 6566 h 7770"/>
                <a:gd name="T40" fmla="*/ 771 w 7770"/>
                <a:gd name="T41" fmla="*/ 6210 h 7770"/>
                <a:gd name="T42" fmla="*/ 513 w 7770"/>
                <a:gd name="T43" fmla="*/ 5819 h 7770"/>
                <a:gd name="T44" fmla="*/ 304 w 7770"/>
                <a:gd name="T45" fmla="*/ 5397 h 7770"/>
                <a:gd name="T46" fmla="*/ 146 w 7770"/>
                <a:gd name="T47" fmla="*/ 4949 h 7770"/>
                <a:gd name="T48" fmla="*/ 43 w 7770"/>
                <a:gd name="T49" fmla="*/ 4478 h 7770"/>
                <a:gd name="T50" fmla="*/ 0 w 7770"/>
                <a:gd name="T51" fmla="*/ 3985 h 7770"/>
                <a:gd name="T52" fmla="*/ 11 w 7770"/>
                <a:gd name="T53" fmla="*/ 3586 h 7770"/>
                <a:gd name="T54" fmla="*/ 79 w 7770"/>
                <a:gd name="T55" fmla="*/ 3102 h 7770"/>
                <a:gd name="T56" fmla="*/ 203 w 7770"/>
                <a:gd name="T57" fmla="*/ 2639 h 7770"/>
                <a:gd name="T58" fmla="*/ 383 w 7770"/>
                <a:gd name="T59" fmla="*/ 2201 h 7770"/>
                <a:gd name="T60" fmla="*/ 612 w 7770"/>
                <a:gd name="T61" fmla="*/ 1790 h 7770"/>
                <a:gd name="T62" fmla="*/ 887 w 7770"/>
                <a:gd name="T63" fmla="*/ 1413 h 7770"/>
                <a:gd name="T64" fmla="*/ 1204 w 7770"/>
                <a:gd name="T65" fmla="*/ 1072 h 7770"/>
                <a:gd name="T66" fmla="*/ 1560 w 7770"/>
                <a:gd name="T67" fmla="*/ 771 h 7770"/>
                <a:gd name="T68" fmla="*/ 1951 w 7770"/>
                <a:gd name="T69" fmla="*/ 513 h 7770"/>
                <a:gd name="T70" fmla="*/ 2373 w 7770"/>
                <a:gd name="T71" fmla="*/ 304 h 7770"/>
                <a:gd name="T72" fmla="*/ 2821 w 7770"/>
                <a:gd name="T73" fmla="*/ 146 h 7770"/>
                <a:gd name="T74" fmla="*/ 3292 w 7770"/>
                <a:gd name="T75" fmla="*/ 43 h 7770"/>
                <a:gd name="T76" fmla="*/ 3785 w 7770"/>
                <a:gd name="T77" fmla="*/ 0 h 7770"/>
                <a:gd name="T78" fmla="*/ 4184 w 7770"/>
                <a:gd name="T79" fmla="*/ 11 h 7770"/>
                <a:gd name="T80" fmla="*/ 4668 w 7770"/>
                <a:gd name="T81" fmla="*/ 79 h 7770"/>
                <a:gd name="T82" fmla="*/ 5131 w 7770"/>
                <a:gd name="T83" fmla="*/ 203 h 7770"/>
                <a:gd name="T84" fmla="*/ 5569 w 7770"/>
                <a:gd name="T85" fmla="*/ 383 h 7770"/>
                <a:gd name="T86" fmla="*/ 5980 w 7770"/>
                <a:gd name="T87" fmla="*/ 612 h 7770"/>
                <a:gd name="T88" fmla="*/ 6357 w 7770"/>
                <a:gd name="T89" fmla="*/ 887 h 7770"/>
                <a:gd name="T90" fmla="*/ 6698 w 7770"/>
                <a:gd name="T91" fmla="*/ 1204 h 7770"/>
                <a:gd name="T92" fmla="*/ 6999 w 7770"/>
                <a:gd name="T93" fmla="*/ 1560 h 7770"/>
                <a:gd name="T94" fmla="*/ 7257 w 7770"/>
                <a:gd name="T95" fmla="*/ 1951 h 7770"/>
                <a:gd name="T96" fmla="*/ 7466 w 7770"/>
                <a:gd name="T97" fmla="*/ 2373 h 7770"/>
                <a:gd name="T98" fmla="*/ 7624 w 7770"/>
                <a:gd name="T99" fmla="*/ 2821 h 7770"/>
                <a:gd name="T100" fmla="*/ 7727 w 7770"/>
                <a:gd name="T101" fmla="*/ 3292 h 7770"/>
                <a:gd name="T102" fmla="*/ 7770 w 7770"/>
                <a:gd name="T103" fmla="*/ 3785 h 7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70" h="7770">
                  <a:moveTo>
                    <a:pt x="7770" y="3885"/>
                  </a:moveTo>
                  <a:lnTo>
                    <a:pt x="7770" y="3885"/>
                  </a:lnTo>
                  <a:lnTo>
                    <a:pt x="7770" y="3985"/>
                  </a:lnTo>
                  <a:lnTo>
                    <a:pt x="7765" y="4085"/>
                  </a:lnTo>
                  <a:lnTo>
                    <a:pt x="7759" y="4184"/>
                  </a:lnTo>
                  <a:lnTo>
                    <a:pt x="7751" y="4283"/>
                  </a:lnTo>
                  <a:lnTo>
                    <a:pt x="7740" y="4379"/>
                  </a:lnTo>
                  <a:lnTo>
                    <a:pt x="7727" y="4478"/>
                  </a:lnTo>
                  <a:lnTo>
                    <a:pt x="7711" y="4573"/>
                  </a:lnTo>
                  <a:lnTo>
                    <a:pt x="7691" y="4668"/>
                  </a:lnTo>
                  <a:lnTo>
                    <a:pt x="7672" y="4763"/>
                  </a:lnTo>
                  <a:lnTo>
                    <a:pt x="7648" y="4856"/>
                  </a:lnTo>
                  <a:lnTo>
                    <a:pt x="7624" y="4949"/>
                  </a:lnTo>
                  <a:lnTo>
                    <a:pt x="7596" y="5041"/>
                  </a:lnTo>
                  <a:lnTo>
                    <a:pt x="7567" y="5131"/>
                  </a:lnTo>
                  <a:lnTo>
                    <a:pt x="7535" y="5221"/>
                  </a:lnTo>
                  <a:lnTo>
                    <a:pt x="7501" y="5310"/>
                  </a:lnTo>
                  <a:lnTo>
                    <a:pt x="7466" y="5397"/>
                  </a:lnTo>
                  <a:lnTo>
                    <a:pt x="7427" y="5484"/>
                  </a:lnTo>
                  <a:lnTo>
                    <a:pt x="7387" y="5569"/>
                  </a:lnTo>
                  <a:lnTo>
                    <a:pt x="7345" y="5655"/>
                  </a:lnTo>
                  <a:lnTo>
                    <a:pt x="7302" y="5737"/>
                  </a:lnTo>
                  <a:lnTo>
                    <a:pt x="7257" y="5819"/>
                  </a:lnTo>
                  <a:lnTo>
                    <a:pt x="7208" y="5899"/>
                  </a:lnTo>
                  <a:lnTo>
                    <a:pt x="7158" y="5980"/>
                  </a:lnTo>
                  <a:lnTo>
                    <a:pt x="7107" y="6057"/>
                  </a:lnTo>
                  <a:lnTo>
                    <a:pt x="7054" y="6134"/>
                  </a:lnTo>
                  <a:lnTo>
                    <a:pt x="6999" y="6210"/>
                  </a:lnTo>
                  <a:lnTo>
                    <a:pt x="6943" y="6284"/>
                  </a:lnTo>
                  <a:lnTo>
                    <a:pt x="6883" y="6357"/>
                  </a:lnTo>
                  <a:lnTo>
                    <a:pt x="6824" y="6427"/>
                  </a:lnTo>
                  <a:lnTo>
                    <a:pt x="6761" y="6498"/>
                  </a:lnTo>
                  <a:lnTo>
                    <a:pt x="6698" y="6566"/>
                  </a:lnTo>
                  <a:lnTo>
                    <a:pt x="6634" y="6634"/>
                  </a:lnTo>
                  <a:lnTo>
                    <a:pt x="6566" y="6698"/>
                  </a:lnTo>
                  <a:lnTo>
                    <a:pt x="6498" y="6761"/>
                  </a:lnTo>
                  <a:lnTo>
                    <a:pt x="6427" y="6824"/>
                  </a:lnTo>
                  <a:lnTo>
                    <a:pt x="6357" y="6883"/>
                  </a:lnTo>
                  <a:lnTo>
                    <a:pt x="6284" y="6943"/>
                  </a:lnTo>
                  <a:lnTo>
                    <a:pt x="6210" y="6999"/>
                  </a:lnTo>
                  <a:lnTo>
                    <a:pt x="6134" y="7054"/>
                  </a:lnTo>
                  <a:lnTo>
                    <a:pt x="6057" y="7107"/>
                  </a:lnTo>
                  <a:lnTo>
                    <a:pt x="5980" y="7158"/>
                  </a:lnTo>
                  <a:lnTo>
                    <a:pt x="5899" y="7208"/>
                  </a:lnTo>
                  <a:lnTo>
                    <a:pt x="5819" y="7257"/>
                  </a:lnTo>
                  <a:lnTo>
                    <a:pt x="5737" y="7302"/>
                  </a:lnTo>
                  <a:lnTo>
                    <a:pt x="5655" y="7345"/>
                  </a:lnTo>
                  <a:lnTo>
                    <a:pt x="5569" y="7387"/>
                  </a:lnTo>
                  <a:lnTo>
                    <a:pt x="5484" y="7427"/>
                  </a:lnTo>
                  <a:lnTo>
                    <a:pt x="5397" y="7466"/>
                  </a:lnTo>
                  <a:lnTo>
                    <a:pt x="5310" y="7501"/>
                  </a:lnTo>
                  <a:lnTo>
                    <a:pt x="5221" y="7535"/>
                  </a:lnTo>
                  <a:lnTo>
                    <a:pt x="5131" y="7567"/>
                  </a:lnTo>
                  <a:lnTo>
                    <a:pt x="5041" y="7596"/>
                  </a:lnTo>
                  <a:lnTo>
                    <a:pt x="4949" y="7624"/>
                  </a:lnTo>
                  <a:lnTo>
                    <a:pt x="4856" y="7648"/>
                  </a:lnTo>
                  <a:lnTo>
                    <a:pt x="4763" y="7672"/>
                  </a:lnTo>
                  <a:lnTo>
                    <a:pt x="4668" y="7691"/>
                  </a:lnTo>
                  <a:lnTo>
                    <a:pt x="4573" y="7711"/>
                  </a:lnTo>
                  <a:lnTo>
                    <a:pt x="4478" y="7727"/>
                  </a:lnTo>
                  <a:lnTo>
                    <a:pt x="4379" y="7740"/>
                  </a:lnTo>
                  <a:lnTo>
                    <a:pt x="4283" y="7751"/>
                  </a:lnTo>
                  <a:lnTo>
                    <a:pt x="4184" y="7759"/>
                  </a:lnTo>
                  <a:lnTo>
                    <a:pt x="4085" y="7765"/>
                  </a:lnTo>
                  <a:lnTo>
                    <a:pt x="3985" y="7770"/>
                  </a:lnTo>
                  <a:lnTo>
                    <a:pt x="3885" y="7770"/>
                  </a:lnTo>
                  <a:lnTo>
                    <a:pt x="3885" y="7770"/>
                  </a:lnTo>
                  <a:lnTo>
                    <a:pt x="3785" y="7770"/>
                  </a:lnTo>
                  <a:lnTo>
                    <a:pt x="3685" y="7765"/>
                  </a:lnTo>
                  <a:lnTo>
                    <a:pt x="3586" y="7759"/>
                  </a:lnTo>
                  <a:lnTo>
                    <a:pt x="3487" y="7751"/>
                  </a:lnTo>
                  <a:lnTo>
                    <a:pt x="3391" y="7740"/>
                  </a:lnTo>
                  <a:lnTo>
                    <a:pt x="3292" y="7727"/>
                  </a:lnTo>
                  <a:lnTo>
                    <a:pt x="3197" y="7711"/>
                  </a:lnTo>
                  <a:lnTo>
                    <a:pt x="3102" y="7691"/>
                  </a:lnTo>
                  <a:lnTo>
                    <a:pt x="3007" y="7672"/>
                  </a:lnTo>
                  <a:lnTo>
                    <a:pt x="2914" y="7648"/>
                  </a:lnTo>
                  <a:lnTo>
                    <a:pt x="2821" y="7624"/>
                  </a:lnTo>
                  <a:lnTo>
                    <a:pt x="2729" y="7596"/>
                  </a:lnTo>
                  <a:lnTo>
                    <a:pt x="2639" y="7567"/>
                  </a:lnTo>
                  <a:lnTo>
                    <a:pt x="2549" y="7535"/>
                  </a:lnTo>
                  <a:lnTo>
                    <a:pt x="2460" y="7501"/>
                  </a:lnTo>
                  <a:lnTo>
                    <a:pt x="2373" y="7466"/>
                  </a:lnTo>
                  <a:lnTo>
                    <a:pt x="2286" y="7427"/>
                  </a:lnTo>
                  <a:lnTo>
                    <a:pt x="2201" y="7387"/>
                  </a:lnTo>
                  <a:lnTo>
                    <a:pt x="2115" y="7345"/>
                  </a:lnTo>
                  <a:lnTo>
                    <a:pt x="2033" y="7302"/>
                  </a:lnTo>
                  <a:lnTo>
                    <a:pt x="1951" y="7257"/>
                  </a:lnTo>
                  <a:lnTo>
                    <a:pt x="1871" y="7208"/>
                  </a:lnTo>
                  <a:lnTo>
                    <a:pt x="1790" y="7158"/>
                  </a:lnTo>
                  <a:lnTo>
                    <a:pt x="1713" y="7107"/>
                  </a:lnTo>
                  <a:lnTo>
                    <a:pt x="1636" y="7054"/>
                  </a:lnTo>
                  <a:lnTo>
                    <a:pt x="1560" y="6999"/>
                  </a:lnTo>
                  <a:lnTo>
                    <a:pt x="1486" y="6943"/>
                  </a:lnTo>
                  <a:lnTo>
                    <a:pt x="1413" y="6883"/>
                  </a:lnTo>
                  <a:lnTo>
                    <a:pt x="1343" y="6824"/>
                  </a:lnTo>
                  <a:lnTo>
                    <a:pt x="1272" y="6761"/>
                  </a:lnTo>
                  <a:lnTo>
                    <a:pt x="1204" y="6698"/>
                  </a:lnTo>
                  <a:lnTo>
                    <a:pt x="1136" y="6634"/>
                  </a:lnTo>
                  <a:lnTo>
                    <a:pt x="1072" y="6566"/>
                  </a:lnTo>
                  <a:lnTo>
                    <a:pt x="1009" y="6498"/>
                  </a:lnTo>
                  <a:lnTo>
                    <a:pt x="946" y="6427"/>
                  </a:lnTo>
                  <a:lnTo>
                    <a:pt x="887" y="6357"/>
                  </a:lnTo>
                  <a:lnTo>
                    <a:pt x="827" y="6284"/>
                  </a:lnTo>
                  <a:lnTo>
                    <a:pt x="771" y="6210"/>
                  </a:lnTo>
                  <a:lnTo>
                    <a:pt x="716" y="6134"/>
                  </a:lnTo>
                  <a:lnTo>
                    <a:pt x="663" y="6057"/>
                  </a:lnTo>
                  <a:lnTo>
                    <a:pt x="612" y="5980"/>
                  </a:lnTo>
                  <a:lnTo>
                    <a:pt x="562" y="5899"/>
                  </a:lnTo>
                  <a:lnTo>
                    <a:pt x="513" y="5819"/>
                  </a:lnTo>
                  <a:lnTo>
                    <a:pt x="468" y="5737"/>
                  </a:lnTo>
                  <a:lnTo>
                    <a:pt x="425" y="5655"/>
                  </a:lnTo>
                  <a:lnTo>
                    <a:pt x="383" y="5569"/>
                  </a:lnTo>
                  <a:lnTo>
                    <a:pt x="343" y="5484"/>
                  </a:lnTo>
                  <a:lnTo>
                    <a:pt x="304" y="5397"/>
                  </a:lnTo>
                  <a:lnTo>
                    <a:pt x="269" y="5310"/>
                  </a:lnTo>
                  <a:lnTo>
                    <a:pt x="235" y="5221"/>
                  </a:lnTo>
                  <a:lnTo>
                    <a:pt x="203" y="5131"/>
                  </a:lnTo>
                  <a:lnTo>
                    <a:pt x="174" y="5041"/>
                  </a:lnTo>
                  <a:lnTo>
                    <a:pt x="146" y="4949"/>
                  </a:lnTo>
                  <a:lnTo>
                    <a:pt x="122" y="4856"/>
                  </a:lnTo>
                  <a:lnTo>
                    <a:pt x="98" y="4763"/>
                  </a:lnTo>
                  <a:lnTo>
                    <a:pt x="79" y="4668"/>
                  </a:lnTo>
                  <a:lnTo>
                    <a:pt x="59" y="4573"/>
                  </a:lnTo>
                  <a:lnTo>
                    <a:pt x="43" y="4478"/>
                  </a:lnTo>
                  <a:lnTo>
                    <a:pt x="30" y="4379"/>
                  </a:lnTo>
                  <a:lnTo>
                    <a:pt x="19" y="4283"/>
                  </a:lnTo>
                  <a:lnTo>
                    <a:pt x="11" y="4184"/>
                  </a:lnTo>
                  <a:lnTo>
                    <a:pt x="5" y="4085"/>
                  </a:lnTo>
                  <a:lnTo>
                    <a:pt x="0" y="3985"/>
                  </a:lnTo>
                  <a:lnTo>
                    <a:pt x="0" y="3885"/>
                  </a:lnTo>
                  <a:lnTo>
                    <a:pt x="0" y="3885"/>
                  </a:lnTo>
                  <a:lnTo>
                    <a:pt x="0" y="3785"/>
                  </a:lnTo>
                  <a:lnTo>
                    <a:pt x="5" y="3685"/>
                  </a:lnTo>
                  <a:lnTo>
                    <a:pt x="11" y="3586"/>
                  </a:lnTo>
                  <a:lnTo>
                    <a:pt x="19" y="3487"/>
                  </a:lnTo>
                  <a:lnTo>
                    <a:pt x="30" y="3391"/>
                  </a:lnTo>
                  <a:lnTo>
                    <a:pt x="43" y="3292"/>
                  </a:lnTo>
                  <a:lnTo>
                    <a:pt x="59" y="3197"/>
                  </a:lnTo>
                  <a:lnTo>
                    <a:pt x="79" y="3102"/>
                  </a:lnTo>
                  <a:lnTo>
                    <a:pt x="98" y="3007"/>
                  </a:lnTo>
                  <a:lnTo>
                    <a:pt x="122" y="2914"/>
                  </a:lnTo>
                  <a:lnTo>
                    <a:pt x="146" y="2821"/>
                  </a:lnTo>
                  <a:lnTo>
                    <a:pt x="174" y="2729"/>
                  </a:lnTo>
                  <a:lnTo>
                    <a:pt x="203" y="2639"/>
                  </a:lnTo>
                  <a:lnTo>
                    <a:pt x="235" y="2549"/>
                  </a:lnTo>
                  <a:lnTo>
                    <a:pt x="269" y="2460"/>
                  </a:lnTo>
                  <a:lnTo>
                    <a:pt x="304" y="2373"/>
                  </a:lnTo>
                  <a:lnTo>
                    <a:pt x="343" y="2286"/>
                  </a:lnTo>
                  <a:lnTo>
                    <a:pt x="383" y="2201"/>
                  </a:lnTo>
                  <a:lnTo>
                    <a:pt x="425" y="2115"/>
                  </a:lnTo>
                  <a:lnTo>
                    <a:pt x="468" y="2033"/>
                  </a:lnTo>
                  <a:lnTo>
                    <a:pt x="513" y="1951"/>
                  </a:lnTo>
                  <a:lnTo>
                    <a:pt x="562" y="1871"/>
                  </a:lnTo>
                  <a:lnTo>
                    <a:pt x="612" y="1790"/>
                  </a:lnTo>
                  <a:lnTo>
                    <a:pt x="663" y="1713"/>
                  </a:lnTo>
                  <a:lnTo>
                    <a:pt x="716" y="1636"/>
                  </a:lnTo>
                  <a:lnTo>
                    <a:pt x="771" y="1560"/>
                  </a:lnTo>
                  <a:lnTo>
                    <a:pt x="827" y="1486"/>
                  </a:lnTo>
                  <a:lnTo>
                    <a:pt x="887" y="1413"/>
                  </a:lnTo>
                  <a:lnTo>
                    <a:pt x="946" y="1343"/>
                  </a:lnTo>
                  <a:lnTo>
                    <a:pt x="1009" y="1272"/>
                  </a:lnTo>
                  <a:lnTo>
                    <a:pt x="1072" y="1204"/>
                  </a:lnTo>
                  <a:lnTo>
                    <a:pt x="1136" y="1136"/>
                  </a:lnTo>
                  <a:lnTo>
                    <a:pt x="1204" y="1072"/>
                  </a:lnTo>
                  <a:lnTo>
                    <a:pt x="1272" y="1009"/>
                  </a:lnTo>
                  <a:lnTo>
                    <a:pt x="1343" y="946"/>
                  </a:lnTo>
                  <a:lnTo>
                    <a:pt x="1413" y="887"/>
                  </a:lnTo>
                  <a:lnTo>
                    <a:pt x="1486" y="827"/>
                  </a:lnTo>
                  <a:lnTo>
                    <a:pt x="1560" y="771"/>
                  </a:lnTo>
                  <a:lnTo>
                    <a:pt x="1636" y="716"/>
                  </a:lnTo>
                  <a:lnTo>
                    <a:pt x="1713" y="663"/>
                  </a:lnTo>
                  <a:lnTo>
                    <a:pt x="1790" y="612"/>
                  </a:lnTo>
                  <a:lnTo>
                    <a:pt x="1871" y="562"/>
                  </a:lnTo>
                  <a:lnTo>
                    <a:pt x="1951" y="513"/>
                  </a:lnTo>
                  <a:lnTo>
                    <a:pt x="2033" y="468"/>
                  </a:lnTo>
                  <a:lnTo>
                    <a:pt x="2115" y="425"/>
                  </a:lnTo>
                  <a:lnTo>
                    <a:pt x="2201" y="383"/>
                  </a:lnTo>
                  <a:lnTo>
                    <a:pt x="2286" y="343"/>
                  </a:lnTo>
                  <a:lnTo>
                    <a:pt x="2373" y="304"/>
                  </a:lnTo>
                  <a:lnTo>
                    <a:pt x="2460" y="269"/>
                  </a:lnTo>
                  <a:lnTo>
                    <a:pt x="2549" y="235"/>
                  </a:lnTo>
                  <a:lnTo>
                    <a:pt x="2639" y="203"/>
                  </a:lnTo>
                  <a:lnTo>
                    <a:pt x="2729" y="174"/>
                  </a:lnTo>
                  <a:lnTo>
                    <a:pt x="2821" y="146"/>
                  </a:lnTo>
                  <a:lnTo>
                    <a:pt x="2914" y="122"/>
                  </a:lnTo>
                  <a:lnTo>
                    <a:pt x="3007" y="98"/>
                  </a:lnTo>
                  <a:lnTo>
                    <a:pt x="3102" y="79"/>
                  </a:lnTo>
                  <a:lnTo>
                    <a:pt x="3197" y="59"/>
                  </a:lnTo>
                  <a:lnTo>
                    <a:pt x="3292" y="43"/>
                  </a:lnTo>
                  <a:lnTo>
                    <a:pt x="3391" y="30"/>
                  </a:lnTo>
                  <a:lnTo>
                    <a:pt x="3487" y="19"/>
                  </a:lnTo>
                  <a:lnTo>
                    <a:pt x="3586" y="11"/>
                  </a:lnTo>
                  <a:lnTo>
                    <a:pt x="3685" y="5"/>
                  </a:lnTo>
                  <a:lnTo>
                    <a:pt x="3785" y="0"/>
                  </a:lnTo>
                  <a:lnTo>
                    <a:pt x="3885" y="0"/>
                  </a:lnTo>
                  <a:lnTo>
                    <a:pt x="3885" y="0"/>
                  </a:lnTo>
                  <a:lnTo>
                    <a:pt x="3985" y="0"/>
                  </a:lnTo>
                  <a:lnTo>
                    <a:pt x="4085" y="5"/>
                  </a:lnTo>
                  <a:lnTo>
                    <a:pt x="4184" y="11"/>
                  </a:lnTo>
                  <a:lnTo>
                    <a:pt x="4283" y="19"/>
                  </a:lnTo>
                  <a:lnTo>
                    <a:pt x="4379" y="30"/>
                  </a:lnTo>
                  <a:lnTo>
                    <a:pt x="4478" y="43"/>
                  </a:lnTo>
                  <a:lnTo>
                    <a:pt x="4573" y="59"/>
                  </a:lnTo>
                  <a:lnTo>
                    <a:pt x="4668" y="79"/>
                  </a:lnTo>
                  <a:lnTo>
                    <a:pt x="4763" y="98"/>
                  </a:lnTo>
                  <a:lnTo>
                    <a:pt x="4856" y="122"/>
                  </a:lnTo>
                  <a:lnTo>
                    <a:pt x="4949" y="146"/>
                  </a:lnTo>
                  <a:lnTo>
                    <a:pt x="5041" y="174"/>
                  </a:lnTo>
                  <a:lnTo>
                    <a:pt x="5131" y="203"/>
                  </a:lnTo>
                  <a:lnTo>
                    <a:pt x="5221" y="235"/>
                  </a:lnTo>
                  <a:lnTo>
                    <a:pt x="5310" y="269"/>
                  </a:lnTo>
                  <a:lnTo>
                    <a:pt x="5397" y="304"/>
                  </a:lnTo>
                  <a:lnTo>
                    <a:pt x="5484" y="343"/>
                  </a:lnTo>
                  <a:lnTo>
                    <a:pt x="5569" y="383"/>
                  </a:lnTo>
                  <a:lnTo>
                    <a:pt x="5655" y="425"/>
                  </a:lnTo>
                  <a:lnTo>
                    <a:pt x="5737" y="468"/>
                  </a:lnTo>
                  <a:lnTo>
                    <a:pt x="5819" y="513"/>
                  </a:lnTo>
                  <a:lnTo>
                    <a:pt x="5899" y="562"/>
                  </a:lnTo>
                  <a:lnTo>
                    <a:pt x="5980" y="612"/>
                  </a:lnTo>
                  <a:lnTo>
                    <a:pt x="6057" y="663"/>
                  </a:lnTo>
                  <a:lnTo>
                    <a:pt x="6134" y="716"/>
                  </a:lnTo>
                  <a:lnTo>
                    <a:pt x="6210" y="771"/>
                  </a:lnTo>
                  <a:lnTo>
                    <a:pt x="6284" y="827"/>
                  </a:lnTo>
                  <a:lnTo>
                    <a:pt x="6357" y="887"/>
                  </a:lnTo>
                  <a:lnTo>
                    <a:pt x="6427" y="946"/>
                  </a:lnTo>
                  <a:lnTo>
                    <a:pt x="6498" y="1009"/>
                  </a:lnTo>
                  <a:lnTo>
                    <a:pt x="6566" y="1072"/>
                  </a:lnTo>
                  <a:lnTo>
                    <a:pt x="6634" y="1136"/>
                  </a:lnTo>
                  <a:lnTo>
                    <a:pt x="6698" y="1204"/>
                  </a:lnTo>
                  <a:lnTo>
                    <a:pt x="6761" y="1272"/>
                  </a:lnTo>
                  <a:lnTo>
                    <a:pt x="6824" y="1343"/>
                  </a:lnTo>
                  <a:lnTo>
                    <a:pt x="6883" y="1413"/>
                  </a:lnTo>
                  <a:lnTo>
                    <a:pt x="6943" y="1486"/>
                  </a:lnTo>
                  <a:lnTo>
                    <a:pt x="6999" y="1560"/>
                  </a:lnTo>
                  <a:lnTo>
                    <a:pt x="7054" y="1636"/>
                  </a:lnTo>
                  <a:lnTo>
                    <a:pt x="7107" y="1713"/>
                  </a:lnTo>
                  <a:lnTo>
                    <a:pt x="7158" y="1790"/>
                  </a:lnTo>
                  <a:lnTo>
                    <a:pt x="7208" y="1871"/>
                  </a:lnTo>
                  <a:lnTo>
                    <a:pt x="7257" y="1951"/>
                  </a:lnTo>
                  <a:lnTo>
                    <a:pt x="7302" y="2033"/>
                  </a:lnTo>
                  <a:lnTo>
                    <a:pt x="7345" y="2115"/>
                  </a:lnTo>
                  <a:lnTo>
                    <a:pt x="7387" y="2201"/>
                  </a:lnTo>
                  <a:lnTo>
                    <a:pt x="7427" y="2286"/>
                  </a:lnTo>
                  <a:lnTo>
                    <a:pt x="7466" y="2373"/>
                  </a:lnTo>
                  <a:lnTo>
                    <a:pt x="7501" y="2460"/>
                  </a:lnTo>
                  <a:lnTo>
                    <a:pt x="7535" y="2549"/>
                  </a:lnTo>
                  <a:lnTo>
                    <a:pt x="7567" y="2639"/>
                  </a:lnTo>
                  <a:lnTo>
                    <a:pt x="7596" y="2729"/>
                  </a:lnTo>
                  <a:lnTo>
                    <a:pt x="7624" y="2821"/>
                  </a:lnTo>
                  <a:lnTo>
                    <a:pt x="7648" y="2914"/>
                  </a:lnTo>
                  <a:lnTo>
                    <a:pt x="7672" y="3007"/>
                  </a:lnTo>
                  <a:lnTo>
                    <a:pt x="7691" y="3102"/>
                  </a:lnTo>
                  <a:lnTo>
                    <a:pt x="7711" y="3197"/>
                  </a:lnTo>
                  <a:lnTo>
                    <a:pt x="7727" y="3292"/>
                  </a:lnTo>
                  <a:lnTo>
                    <a:pt x="7740" y="3391"/>
                  </a:lnTo>
                  <a:lnTo>
                    <a:pt x="7751" y="3487"/>
                  </a:lnTo>
                  <a:lnTo>
                    <a:pt x="7759" y="3586"/>
                  </a:lnTo>
                  <a:lnTo>
                    <a:pt x="7765" y="3685"/>
                  </a:lnTo>
                  <a:lnTo>
                    <a:pt x="7770" y="3785"/>
                  </a:lnTo>
                  <a:lnTo>
                    <a:pt x="7770" y="3885"/>
                  </a:lnTo>
                  <a:lnTo>
                    <a:pt x="7770" y="3885"/>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53"/>
            <p:cNvSpPr>
              <a:spLocks/>
            </p:cNvSpPr>
            <p:nvPr/>
          </p:nvSpPr>
          <p:spPr bwMode="auto">
            <a:xfrm>
              <a:off x="2147444" y="1017144"/>
              <a:ext cx="4849112" cy="4849112"/>
            </a:xfrm>
            <a:custGeom>
              <a:avLst/>
              <a:gdLst>
                <a:gd name="T0" fmla="*/ 8627 w 8640"/>
                <a:gd name="T1" fmla="*/ 4652 h 8640"/>
                <a:gd name="T2" fmla="*/ 8551 w 8640"/>
                <a:gd name="T3" fmla="*/ 5191 h 8640"/>
                <a:gd name="T4" fmla="*/ 8413 w 8640"/>
                <a:gd name="T5" fmla="*/ 5705 h 8640"/>
                <a:gd name="T6" fmla="*/ 8213 w 8640"/>
                <a:gd name="T7" fmla="*/ 6193 h 8640"/>
                <a:gd name="T8" fmla="*/ 7959 w 8640"/>
                <a:gd name="T9" fmla="*/ 6648 h 8640"/>
                <a:gd name="T10" fmla="*/ 7653 w 8640"/>
                <a:gd name="T11" fmla="*/ 7069 h 8640"/>
                <a:gd name="T12" fmla="*/ 7300 w 8640"/>
                <a:gd name="T13" fmla="*/ 7447 h 8640"/>
                <a:gd name="T14" fmla="*/ 6904 w 8640"/>
                <a:gd name="T15" fmla="*/ 7782 h 8640"/>
                <a:gd name="T16" fmla="*/ 6470 w 8640"/>
                <a:gd name="T17" fmla="*/ 8067 h 8640"/>
                <a:gd name="T18" fmla="*/ 6001 w 8640"/>
                <a:gd name="T19" fmla="*/ 8300 h 8640"/>
                <a:gd name="T20" fmla="*/ 5502 w 8640"/>
                <a:gd name="T21" fmla="*/ 8476 h 8640"/>
                <a:gd name="T22" fmla="*/ 4979 w 8640"/>
                <a:gd name="T23" fmla="*/ 8590 h 8640"/>
                <a:gd name="T24" fmla="*/ 4431 w 8640"/>
                <a:gd name="T25" fmla="*/ 8638 h 8640"/>
                <a:gd name="T26" fmla="*/ 3988 w 8640"/>
                <a:gd name="T27" fmla="*/ 8627 h 8640"/>
                <a:gd name="T28" fmla="*/ 3449 w 8640"/>
                <a:gd name="T29" fmla="*/ 8551 h 8640"/>
                <a:gd name="T30" fmla="*/ 2935 w 8640"/>
                <a:gd name="T31" fmla="*/ 8413 h 8640"/>
                <a:gd name="T32" fmla="*/ 2447 w 8640"/>
                <a:gd name="T33" fmla="*/ 8213 h 8640"/>
                <a:gd name="T34" fmla="*/ 1992 w 8640"/>
                <a:gd name="T35" fmla="*/ 7959 h 8640"/>
                <a:gd name="T36" fmla="*/ 1571 w 8640"/>
                <a:gd name="T37" fmla="*/ 7653 h 8640"/>
                <a:gd name="T38" fmla="*/ 1193 w 8640"/>
                <a:gd name="T39" fmla="*/ 7300 h 8640"/>
                <a:gd name="T40" fmla="*/ 858 w 8640"/>
                <a:gd name="T41" fmla="*/ 6904 h 8640"/>
                <a:gd name="T42" fmla="*/ 573 w 8640"/>
                <a:gd name="T43" fmla="*/ 6470 h 8640"/>
                <a:gd name="T44" fmla="*/ 340 w 8640"/>
                <a:gd name="T45" fmla="*/ 6001 h 8640"/>
                <a:gd name="T46" fmla="*/ 164 w 8640"/>
                <a:gd name="T47" fmla="*/ 5502 h 8640"/>
                <a:gd name="T48" fmla="*/ 50 w 8640"/>
                <a:gd name="T49" fmla="*/ 4979 h 8640"/>
                <a:gd name="T50" fmla="*/ 2 w 8640"/>
                <a:gd name="T51" fmla="*/ 4431 h 8640"/>
                <a:gd name="T52" fmla="*/ 13 w 8640"/>
                <a:gd name="T53" fmla="*/ 3988 h 8640"/>
                <a:gd name="T54" fmla="*/ 89 w 8640"/>
                <a:gd name="T55" fmla="*/ 3449 h 8640"/>
                <a:gd name="T56" fmla="*/ 227 w 8640"/>
                <a:gd name="T57" fmla="*/ 2935 h 8640"/>
                <a:gd name="T58" fmla="*/ 427 w 8640"/>
                <a:gd name="T59" fmla="*/ 2447 h 8640"/>
                <a:gd name="T60" fmla="*/ 681 w 8640"/>
                <a:gd name="T61" fmla="*/ 1992 h 8640"/>
                <a:gd name="T62" fmla="*/ 987 w 8640"/>
                <a:gd name="T63" fmla="*/ 1571 h 8640"/>
                <a:gd name="T64" fmla="*/ 1340 w 8640"/>
                <a:gd name="T65" fmla="*/ 1193 h 8640"/>
                <a:gd name="T66" fmla="*/ 1736 w 8640"/>
                <a:gd name="T67" fmla="*/ 858 h 8640"/>
                <a:gd name="T68" fmla="*/ 2170 w 8640"/>
                <a:gd name="T69" fmla="*/ 573 h 8640"/>
                <a:gd name="T70" fmla="*/ 2639 w 8640"/>
                <a:gd name="T71" fmla="*/ 340 h 8640"/>
                <a:gd name="T72" fmla="*/ 3138 w 8640"/>
                <a:gd name="T73" fmla="*/ 164 h 8640"/>
                <a:gd name="T74" fmla="*/ 3661 w 8640"/>
                <a:gd name="T75" fmla="*/ 50 h 8640"/>
                <a:gd name="T76" fmla="*/ 4209 w 8640"/>
                <a:gd name="T77" fmla="*/ 2 h 8640"/>
                <a:gd name="T78" fmla="*/ 4652 w 8640"/>
                <a:gd name="T79" fmla="*/ 13 h 8640"/>
                <a:gd name="T80" fmla="*/ 5191 w 8640"/>
                <a:gd name="T81" fmla="*/ 89 h 8640"/>
                <a:gd name="T82" fmla="*/ 5705 w 8640"/>
                <a:gd name="T83" fmla="*/ 227 h 8640"/>
                <a:gd name="T84" fmla="*/ 6193 w 8640"/>
                <a:gd name="T85" fmla="*/ 427 h 8640"/>
                <a:gd name="T86" fmla="*/ 6648 w 8640"/>
                <a:gd name="T87" fmla="*/ 681 h 8640"/>
                <a:gd name="T88" fmla="*/ 7069 w 8640"/>
                <a:gd name="T89" fmla="*/ 987 h 8640"/>
                <a:gd name="T90" fmla="*/ 7447 w 8640"/>
                <a:gd name="T91" fmla="*/ 1340 h 8640"/>
                <a:gd name="T92" fmla="*/ 7782 w 8640"/>
                <a:gd name="T93" fmla="*/ 1736 h 8640"/>
                <a:gd name="T94" fmla="*/ 8067 w 8640"/>
                <a:gd name="T95" fmla="*/ 2170 h 8640"/>
                <a:gd name="T96" fmla="*/ 8300 w 8640"/>
                <a:gd name="T97" fmla="*/ 2639 h 8640"/>
                <a:gd name="T98" fmla="*/ 8476 w 8640"/>
                <a:gd name="T99" fmla="*/ 3138 h 8640"/>
                <a:gd name="T100" fmla="*/ 8590 w 8640"/>
                <a:gd name="T101" fmla="*/ 3661 h 8640"/>
                <a:gd name="T102" fmla="*/ 8638 w 8640"/>
                <a:gd name="T103" fmla="*/ 4209 h 8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0" h="8640">
                  <a:moveTo>
                    <a:pt x="8640" y="4320"/>
                  </a:moveTo>
                  <a:lnTo>
                    <a:pt x="8640" y="4320"/>
                  </a:lnTo>
                  <a:lnTo>
                    <a:pt x="8638" y="4431"/>
                  </a:lnTo>
                  <a:lnTo>
                    <a:pt x="8634" y="4542"/>
                  </a:lnTo>
                  <a:lnTo>
                    <a:pt x="8627" y="4652"/>
                  </a:lnTo>
                  <a:lnTo>
                    <a:pt x="8617" y="4761"/>
                  </a:lnTo>
                  <a:lnTo>
                    <a:pt x="8605" y="4871"/>
                  </a:lnTo>
                  <a:lnTo>
                    <a:pt x="8590" y="4979"/>
                  </a:lnTo>
                  <a:lnTo>
                    <a:pt x="8572" y="5085"/>
                  </a:lnTo>
                  <a:lnTo>
                    <a:pt x="8551" y="5191"/>
                  </a:lnTo>
                  <a:lnTo>
                    <a:pt x="8529" y="5296"/>
                  </a:lnTo>
                  <a:lnTo>
                    <a:pt x="8503" y="5399"/>
                  </a:lnTo>
                  <a:lnTo>
                    <a:pt x="8476" y="5502"/>
                  </a:lnTo>
                  <a:lnTo>
                    <a:pt x="8445" y="5605"/>
                  </a:lnTo>
                  <a:lnTo>
                    <a:pt x="8413" y="5705"/>
                  </a:lnTo>
                  <a:lnTo>
                    <a:pt x="8378" y="5805"/>
                  </a:lnTo>
                  <a:lnTo>
                    <a:pt x="8341" y="5904"/>
                  </a:lnTo>
                  <a:lnTo>
                    <a:pt x="8300" y="6001"/>
                  </a:lnTo>
                  <a:lnTo>
                    <a:pt x="8258" y="6098"/>
                  </a:lnTo>
                  <a:lnTo>
                    <a:pt x="8213" y="6193"/>
                  </a:lnTo>
                  <a:lnTo>
                    <a:pt x="8167" y="6286"/>
                  </a:lnTo>
                  <a:lnTo>
                    <a:pt x="8118" y="6379"/>
                  </a:lnTo>
                  <a:lnTo>
                    <a:pt x="8067" y="6470"/>
                  </a:lnTo>
                  <a:lnTo>
                    <a:pt x="8014" y="6560"/>
                  </a:lnTo>
                  <a:lnTo>
                    <a:pt x="7959" y="6648"/>
                  </a:lnTo>
                  <a:lnTo>
                    <a:pt x="7903" y="6735"/>
                  </a:lnTo>
                  <a:lnTo>
                    <a:pt x="7843" y="6821"/>
                  </a:lnTo>
                  <a:lnTo>
                    <a:pt x="7782" y="6904"/>
                  </a:lnTo>
                  <a:lnTo>
                    <a:pt x="7719" y="6986"/>
                  </a:lnTo>
                  <a:lnTo>
                    <a:pt x="7653" y="7069"/>
                  </a:lnTo>
                  <a:lnTo>
                    <a:pt x="7587" y="7147"/>
                  </a:lnTo>
                  <a:lnTo>
                    <a:pt x="7518" y="7225"/>
                  </a:lnTo>
                  <a:lnTo>
                    <a:pt x="7447" y="7300"/>
                  </a:lnTo>
                  <a:lnTo>
                    <a:pt x="7374" y="7374"/>
                  </a:lnTo>
                  <a:lnTo>
                    <a:pt x="7300" y="7447"/>
                  </a:lnTo>
                  <a:lnTo>
                    <a:pt x="7225" y="7518"/>
                  </a:lnTo>
                  <a:lnTo>
                    <a:pt x="7147" y="7587"/>
                  </a:lnTo>
                  <a:lnTo>
                    <a:pt x="7069" y="7653"/>
                  </a:lnTo>
                  <a:lnTo>
                    <a:pt x="6986" y="7719"/>
                  </a:lnTo>
                  <a:lnTo>
                    <a:pt x="6904" y="7782"/>
                  </a:lnTo>
                  <a:lnTo>
                    <a:pt x="6821" y="7843"/>
                  </a:lnTo>
                  <a:lnTo>
                    <a:pt x="6735" y="7903"/>
                  </a:lnTo>
                  <a:lnTo>
                    <a:pt x="6648" y="7959"/>
                  </a:lnTo>
                  <a:lnTo>
                    <a:pt x="6560" y="8014"/>
                  </a:lnTo>
                  <a:lnTo>
                    <a:pt x="6470" y="8067"/>
                  </a:lnTo>
                  <a:lnTo>
                    <a:pt x="6379" y="8118"/>
                  </a:lnTo>
                  <a:lnTo>
                    <a:pt x="6286" y="8167"/>
                  </a:lnTo>
                  <a:lnTo>
                    <a:pt x="6193" y="8213"/>
                  </a:lnTo>
                  <a:lnTo>
                    <a:pt x="6098" y="8258"/>
                  </a:lnTo>
                  <a:lnTo>
                    <a:pt x="6001" y="8300"/>
                  </a:lnTo>
                  <a:lnTo>
                    <a:pt x="5904" y="8341"/>
                  </a:lnTo>
                  <a:lnTo>
                    <a:pt x="5805" y="8378"/>
                  </a:lnTo>
                  <a:lnTo>
                    <a:pt x="5705" y="8413"/>
                  </a:lnTo>
                  <a:lnTo>
                    <a:pt x="5605" y="8445"/>
                  </a:lnTo>
                  <a:lnTo>
                    <a:pt x="5502" y="8476"/>
                  </a:lnTo>
                  <a:lnTo>
                    <a:pt x="5399" y="8503"/>
                  </a:lnTo>
                  <a:lnTo>
                    <a:pt x="5296" y="8529"/>
                  </a:lnTo>
                  <a:lnTo>
                    <a:pt x="5191" y="8551"/>
                  </a:lnTo>
                  <a:lnTo>
                    <a:pt x="5085" y="8572"/>
                  </a:lnTo>
                  <a:lnTo>
                    <a:pt x="4979" y="8590"/>
                  </a:lnTo>
                  <a:lnTo>
                    <a:pt x="4871" y="8605"/>
                  </a:lnTo>
                  <a:lnTo>
                    <a:pt x="4761" y="8617"/>
                  </a:lnTo>
                  <a:lnTo>
                    <a:pt x="4652" y="8627"/>
                  </a:lnTo>
                  <a:lnTo>
                    <a:pt x="4542" y="8634"/>
                  </a:lnTo>
                  <a:lnTo>
                    <a:pt x="4431" y="8638"/>
                  </a:lnTo>
                  <a:lnTo>
                    <a:pt x="4320" y="8640"/>
                  </a:lnTo>
                  <a:lnTo>
                    <a:pt x="4320" y="8640"/>
                  </a:lnTo>
                  <a:lnTo>
                    <a:pt x="4209" y="8638"/>
                  </a:lnTo>
                  <a:lnTo>
                    <a:pt x="4098" y="8634"/>
                  </a:lnTo>
                  <a:lnTo>
                    <a:pt x="3988" y="8627"/>
                  </a:lnTo>
                  <a:lnTo>
                    <a:pt x="3879" y="8617"/>
                  </a:lnTo>
                  <a:lnTo>
                    <a:pt x="3769" y="8605"/>
                  </a:lnTo>
                  <a:lnTo>
                    <a:pt x="3661" y="8590"/>
                  </a:lnTo>
                  <a:lnTo>
                    <a:pt x="3555" y="8572"/>
                  </a:lnTo>
                  <a:lnTo>
                    <a:pt x="3449" y="8551"/>
                  </a:lnTo>
                  <a:lnTo>
                    <a:pt x="3344" y="8529"/>
                  </a:lnTo>
                  <a:lnTo>
                    <a:pt x="3241" y="8503"/>
                  </a:lnTo>
                  <a:lnTo>
                    <a:pt x="3138" y="8476"/>
                  </a:lnTo>
                  <a:lnTo>
                    <a:pt x="3035" y="8445"/>
                  </a:lnTo>
                  <a:lnTo>
                    <a:pt x="2935" y="8413"/>
                  </a:lnTo>
                  <a:lnTo>
                    <a:pt x="2835" y="8378"/>
                  </a:lnTo>
                  <a:lnTo>
                    <a:pt x="2736" y="8341"/>
                  </a:lnTo>
                  <a:lnTo>
                    <a:pt x="2639" y="8300"/>
                  </a:lnTo>
                  <a:lnTo>
                    <a:pt x="2542" y="8258"/>
                  </a:lnTo>
                  <a:lnTo>
                    <a:pt x="2447" y="8213"/>
                  </a:lnTo>
                  <a:lnTo>
                    <a:pt x="2354" y="8167"/>
                  </a:lnTo>
                  <a:lnTo>
                    <a:pt x="2261" y="8118"/>
                  </a:lnTo>
                  <a:lnTo>
                    <a:pt x="2170" y="8067"/>
                  </a:lnTo>
                  <a:lnTo>
                    <a:pt x="2080" y="8014"/>
                  </a:lnTo>
                  <a:lnTo>
                    <a:pt x="1992" y="7959"/>
                  </a:lnTo>
                  <a:lnTo>
                    <a:pt x="1905" y="7903"/>
                  </a:lnTo>
                  <a:lnTo>
                    <a:pt x="1819" y="7843"/>
                  </a:lnTo>
                  <a:lnTo>
                    <a:pt x="1736" y="7782"/>
                  </a:lnTo>
                  <a:lnTo>
                    <a:pt x="1654" y="7719"/>
                  </a:lnTo>
                  <a:lnTo>
                    <a:pt x="1571" y="7653"/>
                  </a:lnTo>
                  <a:lnTo>
                    <a:pt x="1493" y="7587"/>
                  </a:lnTo>
                  <a:lnTo>
                    <a:pt x="1415" y="7518"/>
                  </a:lnTo>
                  <a:lnTo>
                    <a:pt x="1340" y="7447"/>
                  </a:lnTo>
                  <a:lnTo>
                    <a:pt x="1266" y="7374"/>
                  </a:lnTo>
                  <a:lnTo>
                    <a:pt x="1193" y="7300"/>
                  </a:lnTo>
                  <a:lnTo>
                    <a:pt x="1122" y="7225"/>
                  </a:lnTo>
                  <a:lnTo>
                    <a:pt x="1053" y="7147"/>
                  </a:lnTo>
                  <a:lnTo>
                    <a:pt x="987" y="7069"/>
                  </a:lnTo>
                  <a:lnTo>
                    <a:pt x="921" y="6986"/>
                  </a:lnTo>
                  <a:lnTo>
                    <a:pt x="858" y="6904"/>
                  </a:lnTo>
                  <a:lnTo>
                    <a:pt x="797" y="6821"/>
                  </a:lnTo>
                  <a:lnTo>
                    <a:pt x="737" y="6735"/>
                  </a:lnTo>
                  <a:lnTo>
                    <a:pt x="681" y="6648"/>
                  </a:lnTo>
                  <a:lnTo>
                    <a:pt x="626" y="6560"/>
                  </a:lnTo>
                  <a:lnTo>
                    <a:pt x="573" y="6470"/>
                  </a:lnTo>
                  <a:lnTo>
                    <a:pt x="522" y="6379"/>
                  </a:lnTo>
                  <a:lnTo>
                    <a:pt x="473" y="6286"/>
                  </a:lnTo>
                  <a:lnTo>
                    <a:pt x="427" y="6193"/>
                  </a:lnTo>
                  <a:lnTo>
                    <a:pt x="382" y="6098"/>
                  </a:lnTo>
                  <a:lnTo>
                    <a:pt x="340" y="6001"/>
                  </a:lnTo>
                  <a:lnTo>
                    <a:pt x="299" y="5904"/>
                  </a:lnTo>
                  <a:lnTo>
                    <a:pt x="262" y="5805"/>
                  </a:lnTo>
                  <a:lnTo>
                    <a:pt x="227" y="5705"/>
                  </a:lnTo>
                  <a:lnTo>
                    <a:pt x="195" y="5605"/>
                  </a:lnTo>
                  <a:lnTo>
                    <a:pt x="164" y="5502"/>
                  </a:lnTo>
                  <a:lnTo>
                    <a:pt x="137" y="5399"/>
                  </a:lnTo>
                  <a:lnTo>
                    <a:pt x="111" y="5296"/>
                  </a:lnTo>
                  <a:lnTo>
                    <a:pt x="89" y="5191"/>
                  </a:lnTo>
                  <a:lnTo>
                    <a:pt x="68" y="5085"/>
                  </a:lnTo>
                  <a:lnTo>
                    <a:pt x="50" y="4979"/>
                  </a:lnTo>
                  <a:lnTo>
                    <a:pt x="35" y="4871"/>
                  </a:lnTo>
                  <a:lnTo>
                    <a:pt x="23" y="4761"/>
                  </a:lnTo>
                  <a:lnTo>
                    <a:pt x="13" y="4652"/>
                  </a:lnTo>
                  <a:lnTo>
                    <a:pt x="6" y="4542"/>
                  </a:lnTo>
                  <a:lnTo>
                    <a:pt x="2" y="4431"/>
                  </a:lnTo>
                  <a:lnTo>
                    <a:pt x="0" y="4320"/>
                  </a:lnTo>
                  <a:lnTo>
                    <a:pt x="0" y="4320"/>
                  </a:lnTo>
                  <a:lnTo>
                    <a:pt x="2" y="4209"/>
                  </a:lnTo>
                  <a:lnTo>
                    <a:pt x="6" y="4098"/>
                  </a:lnTo>
                  <a:lnTo>
                    <a:pt x="13" y="3988"/>
                  </a:lnTo>
                  <a:lnTo>
                    <a:pt x="23" y="3879"/>
                  </a:lnTo>
                  <a:lnTo>
                    <a:pt x="35" y="3769"/>
                  </a:lnTo>
                  <a:lnTo>
                    <a:pt x="50" y="3661"/>
                  </a:lnTo>
                  <a:lnTo>
                    <a:pt x="68" y="3555"/>
                  </a:lnTo>
                  <a:lnTo>
                    <a:pt x="89" y="3449"/>
                  </a:lnTo>
                  <a:lnTo>
                    <a:pt x="111" y="3344"/>
                  </a:lnTo>
                  <a:lnTo>
                    <a:pt x="137" y="3241"/>
                  </a:lnTo>
                  <a:lnTo>
                    <a:pt x="164" y="3138"/>
                  </a:lnTo>
                  <a:lnTo>
                    <a:pt x="195" y="3035"/>
                  </a:lnTo>
                  <a:lnTo>
                    <a:pt x="227" y="2935"/>
                  </a:lnTo>
                  <a:lnTo>
                    <a:pt x="262" y="2835"/>
                  </a:lnTo>
                  <a:lnTo>
                    <a:pt x="299" y="2736"/>
                  </a:lnTo>
                  <a:lnTo>
                    <a:pt x="340" y="2639"/>
                  </a:lnTo>
                  <a:lnTo>
                    <a:pt x="382" y="2542"/>
                  </a:lnTo>
                  <a:lnTo>
                    <a:pt x="427" y="2447"/>
                  </a:lnTo>
                  <a:lnTo>
                    <a:pt x="473" y="2354"/>
                  </a:lnTo>
                  <a:lnTo>
                    <a:pt x="522" y="2261"/>
                  </a:lnTo>
                  <a:lnTo>
                    <a:pt x="573" y="2170"/>
                  </a:lnTo>
                  <a:lnTo>
                    <a:pt x="626" y="2080"/>
                  </a:lnTo>
                  <a:lnTo>
                    <a:pt x="681" y="1992"/>
                  </a:lnTo>
                  <a:lnTo>
                    <a:pt x="737" y="1905"/>
                  </a:lnTo>
                  <a:lnTo>
                    <a:pt x="797" y="1819"/>
                  </a:lnTo>
                  <a:lnTo>
                    <a:pt x="858" y="1736"/>
                  </a:lnTo>
                  <a:lnTo>
                    <a:pt x="921" y="1654"/>
                  </a:lnTo>
                  <a:lnTo>
                    <a:pt x="987" y="1571"/>
                  </a:lnTo>
                  <a:lnTo>
                    <a:pt x="1053" y="1493"/>
                  </a:lnTo>
                  <a:lnTo>
                    <a:pt x="1122" y="1415"/>
                  </a:lnTo>
                  <a:lnTo>
                    <a:pt x="1193" y="1340"/>
                  </a:lnTo>
                  <a:lnTo>
                    <a:pt x="1266" y="1266"/>
                  </a:lnTo>
                  <a:lnTo>
                    <a:pt x="1340" y="1193"/>
                  </a:lnTo>
                  <a:lnTo>
                    <a:pt x="1415" y="1122"/>
                  </a:lnTo>
                  <a:lnTo>
                    <a:pt x="1493" y="1053"/>
                  </a:lnTo>
                  <a:lnTo>
                    <a:pt x="1571" y="987"/>
                  </a:lnTo>
                  <a:lnTo>
                    <a:pt x="1654" y="921"/>
                  </a:lnTo>
                  <a:lnTo>
                    <a:pt x="1736" y="858"/>
                  </a:lnTo>
                  <a:lnTo>
                    <a:pt x="1819" y="797"/>
                  </a:lnTo>
                  <a:lnTo>
                    <a:pt x="1905" y="737"/>
                  </a:lnTo>
                  <a:lnTo>
                    <a:pt x="1992" y="681"/>
                  </a:lnTo>
                  <a:lnTo>
                    <a:pt x="2080" y="626"/>
                  </a:lnTo>
                  <a:lnTo>
                    <a:pt x="2170" y="573"/>
                  </a:lnTo>
                  <a:lnTo>
                    <a:pt x="2261" y="522"/>
                  </a:lnTo>
                  <a:lnTo>
                    <a:pt x="2354" y="473"/>
                  </a:lnTo>
                  <a:lnTo>
                    <a:pt x="2447" y="427"/>
                  </a:lnTo>
                  <a:lnTo>
                    <a:pt x="2542" y="382"/>
                  </a:lnTo>
                  <a:lnTo>
                    <a:pt x="2639" y="340"/>
                  </a:lnTo>
                  <a:lnTo>
                    <a:pt x="2736" y="299"/>
                  </a:lnTo>
                  <a:lnTo>
                    <a:pt x="2835" y="262"/>
                  </a:lnTo>
                  <a:lnTo>
                    <a:pt x="2935" y="227"/>
                  </a:lnTo>
                  <a:lnTo>
                    <a:pt x="3035" y="195"/>
                  </a:lnTo>
                  <a:lnTo>
                    <a:pt x="3138" y="164"/>
                  </a:lnTo>
                  <a:lnTo>
                    <a:pt x="3241" y="137"/>
                  </a:lnTo>
                  <a:lnTo>
                    <a:pt x="3344" y="111"/>
                  </a:lnTo>
                  <a:lnTo>
                    <a:pt x="3449" y="89"/>
                  </a:lnTo>
                  <a:lnTo>
                    <a:pt x="3555" y="68"/>
                  </a:lnTo>
                  <a:lnTo>
                    <a:pt x="3661" y="50"/>
                  </a:lnTo>
                  <a:lnTo>
                    <a:pt x="3769" y="35"/>
                  </a:lnTo>
                  <a:lnTo>
                    <a:pt x="3879" y="23"/>
                  </a:lnTo>
                  <a:lnTo>
                    <a:pt x="3988" y="13"/>
                  </a:lnTo>
                  <a:lnTo>
                    <a:pt x="4098" y="6"/>
                  </a:lnTo>
                  <a:lnTo>
                    <a:pt x="4209" y="2"/>
                  </a:lnTo>
                  <a:lnTo>
                    <a:pt x="4320" y="0"/>
                  </a:lnTo>
                  <a:lnTo>
                    <a:pt x="4320" y="0"/>
                  </a:lnTo>
                  <a:lnTo>
                    <a:pt x="4431" y="2"/>
                  </a:lnTo>
                  <a:lnTo>
                    <a:pt x="4542" y="6"/>
                  </a:lnTo>
                  <a:lnTo>
                    <a:pt x="4652" y="13"/>
                  </a:lnTo>
                  <a:lnTo>
                    <a:pt x="4761" y="23"/>
                  </a:lnTo>
                  <a:lnTo>
                    <a:pt x="4871" y="35"/>
                  </a:lnTo>
                  <a:lnTo>
                    <a:pt x="4979" y="50"/>
                  </a:lnTo>
                  <a:lnTo>
                    <a:pt x="5085" y="68"/>
                  </a:lnTo>
                  <a:lnTo>
                    <a:pt x="5191" y="89"/>
                  </a:lnTo>
                  <a:lnTo>
                    <a:pt x="5296" y="111"/>
                  </a:lnTo>
                  <a:lnTo>
                    <a:pt x="5399" y="137"/>
                  </a:lnTo>
                  <a:lnTo>
                    <a:pt x="5502" y="164"/>
                  </a:lnTo>
                  <a:lnTo>
                    <a:pt x="5605" y="195"/>
                  </a:lnTo>
                  <a:lnTo>
                    <a:pt x="5705" y="227"/>
                  </a:lnTo>
                  <a:lnTo>
                    <a:pt x="5805" y="262"/>
                  </a:lnTo>
                  <a:lnTo>
                    <a:pt x="5904" y="299"/>
                  </a:lnTo>
                  <a:lnTo>
                    <a:pt x="6001" y="340"/>
                  </a:lnTo>
                  <a:lnTo>
                    <a:pt x="6098" y="382"/>
                  </a:lnTo>
                  <a:lnTo>
                    <a:pt x="6193" y="427"/>
                  </a:lnTo>
                  <a:lnTo>
                    <a:pt x="6286" y="473"/>
                  </a:lnTo>
                  <a:lnTo>
                    <a:pt x="6379" y="522"/>
                  </a:lnTo>
                  <a:lnTo>
                    <a:pt x="6470" y="573"/>
                  </a:lnTo>
                  <a:lnTo>
                    <a:pt x="6560" y="626"/>
                  </a:lnTo>
                  <a:lnTo>
                    <a:pt x="6648" y="681"/>
                  </a:lnTo>
                  <a:lnTo>
                    <a:pt x="6735" y="737"/>
                  </a:lnTo>
                  <a:lnTo>
                    <a:pt x="6821" y="797"/>
                  </a:lnTo>
                  <a:lnTo>
                    <a:pt x="6904" y="858"/>
                  </a:lnTo>
                  <a:lnTo>
                    <a:pt x="6986" y="921"/>
                  </a:lnTo>
                  <a:lnTo>
                    <a:pt x="7069" y="987"/>
                  </a:lnTo>
                  <a:lnTo>
                    <a:pt x="7147" y="1053"/>
                  </a:lnTo>
                  <a:lnTo>
                    <a:pt x="7225" y="1122"/>
                  </a:lnTo>
                  <a:lnTo>
                    <a:pt x="7300" y="1193"/>
                  </a:lnTo>
                  <a:lnTo>
                    <a:pt x="7374" y="1266"/>
                  </a:lnTo>
                  <a:lnTo>
                    <a:pt x="7447" y="1340"/>
                  </a:lnTo>
                  <a:lnTo>
                    <a:pt x="7518" y="1415"/>
                  </a:lnTo>
                  <a:lnTo>
                    <a:pt x="7587" y="1493"/>
                  </a:lnTo>
                  <a:lnTo>
                    <a:pt x="7653" y="1571"/>
                  </a:lnTo>
                  <a:lnTo>
                    <a:pt x="7719" y="1654"/>
                  </a:lnTo>
                  <a:lnTo>
                    <a:pt x="7782" y="1736"/>
                  </a:lnTo>
                  <a:lnTo>
                    <a:pt x="7843" y="1819"/>
                  </a:lnTo>
                  <a:lnTo>
                    <a:pt x="7903" y="1905"/>
                  </a:lnTo>
                  <a:lnTo>
                    <a:pt x="7959" y="1992"/>
                  </a:lnTo>
                  <a:lnTo>
                    <a:pt x="8014" y="2080"/>
                  </a:lnTo>
                  <a:lnTo>
                    <a:pt x="8067" y="2170"/>
                  </a:lnTo>
                  <a:lnTo>
                    <a:pt x="8118" y="2261"/>
                  </a:lnTo>
                  <a:lnTo>
                    <a:pt x="8167" y="2354"/>
                  </a:lnTo>
                  <a:lnTo>
                    <a:pt x="8213" y="2447"/>
                  </a:lnTo>
                  <a:lnTo>
                    <a:pt x="8258" y="2542"/>
                  </a:lnTo>
                  <a:lnTo>
                    <a:pt x="8300" y="2639"/>
                  </a:lnTo>
                  <a:lnTo>
                    <a:pt x="8341" y="2736"/>
                  </a:lnTo>
                  <a:lnTo>
                    <a:pt x="8378" y="2835"/>
                  </a:lnTo>
                  <a:lnTo>
                    <a:pt x="8413" y="2935"/>
                  </a:lnTo>
                  <a:lnTo>
                    <a:pt x="8445" y="3035"/>
                  </a:lnTo>
                  <a:lnTo>
                    <a:pt x="8476" y="3138"/>
                  </a:lnTo>
                  <a:lnTo>
                    <a:pt x="8503" y="3241"/>
                  </a:lnTo>
                  <a:lnTo>
                    <a:pt x="8529" y="3344"/>
                  </a:lnTo>
                  <a:lnTo>
                    <a:pt x="8551" y="3449"/>
                  </a:lnTo>
                  <a:lnTo>
                    <a:pt x="8572" y="3555"/>
                  </a:lnTo>
                  <a:lnTo>
                    <a:pt x="8590" y="3661"/>
                  </a:lnTo>
                  <a:lnTo>
                    <a:pt x="8605" y="3769"/>
                  </a:lnTo>
                  <a:lnTo>
                    <a:pt x="8617" y="3879"/>
                  </a:lnTo>
                  <a:lnTo>
                    <a:pt x="8627" y="3988"/>
                  </a:lnTo>
                  <a:lnTo>
                    <a:pt x="8634" y="4098"/>
                  </a:lnTo>
                  <a:lnTo>
                    <a:pt x="8638" y="4209"/>
                  </a:lnTo>
                  <a:lnTo>
                    <a:pt x="8640" y="4320"/>
                  </a:lnTo>
                  <a:lnTo>
                    <a:pt x="8640" y="4320"/>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7" name="TextBox 126"/>
          <p:cNvSpPr txBox="1"/>
          <p:nvPr/>
        </p:nvSpPr>
        <p:spPr>
          <a:xfrm>
            <a:off x="8593257" y="2170750"/>
            <a:ext cx="29757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100</a:t>
            </a:r>
          </a:p>
        </p:txBody>
      </p:sp>
      <p:sp>
        <p:nvSpPr>
          <p:cNvPr id="128" name="TextBox 127"/>
          <p:cNvSpPr txBox="1"/>
          <p:nvPr/>
        </p:nvSpPr>
        <p:spPr>
          <a:xfrm>
            <a:off x="8588939" y="2341937"/>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90</a:t>
            </a:r>
          </a:p>
        </p:txBody>
      </p:sp>
      <p:sp>
        <p:nvSpPr>
          <p:cNvPr id="129" name="TextBox 128"/>
          <p:cNvSpPr txBox="1"/>
          <p:nvPr/>
        </p:nvSpPr>
        <p:spPr>
          <a:xfrm>
            <a:off x="8588939" y="2513125"/>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80</a:t>
            </a:r>
          </a:p>
        </p:txBody>
      </p:sp>
      <p:sp>
        <p:nvSpPr>
          <p:cNvPr id="130" name="TextBox 129"/>
          <p:cNvSpPr txBox="1"/>
          <p:nvPr/>
        </p:nvSpPr>
        <p:spPr>
          <a:xfrm>
            <a:off x="8588939" y="2684312"/>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70</a:t>
            </a:r>
          </a:p>
        </p:txBody>
      </p:sp>
      <p:sp>
        <p:nvSpPr>
          <p:cNvPr id="131" name="TextBox 130"/>
          <p:cNvSpPr txBox="1"/>
          <p:nvPr/>
        </p:nvSpPr>
        <p:spPr>
          <a:xfrm>
            <a:off x="8588939" y="2855499"/>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60</a:t>
            </a:r>
          </a:p>
        </p:txBody>
      </p:sp>
      <p:sp>
        <p:nvSpPr>
          <p:cNvPr id="132" name="TextBox 131"/>
          <p:cNvSpPr txBox="1"/>
          <p:nvPr/>
        </p:nvSpPr>
        <p:spPr>
          <a:xfrm>
            <a:off x="8588939" y="3026686"/>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50</a:t>
            </a:r>
          </a:p>
        </p:txBody>
      </p:sp>
      <p:sp>
        <p:nvSpPr>
          <p:cNvPr id="133" name="TextBox 132"/>
          <p:cNvSpPr txBox="1"/>
          <p:nvPr/>
        </p:nvSpPr>
        <p:spPr>
          <a:xfrm>
            <a:off x="8588939" y="3197873"/>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40</a:t>
            </a:r>
          </a:p>
        </p:txBody>
      </p:sp>
      <p:sp>
        <p:nvSpPr>
          <p:cNvPr id="134" name="TextBox 133"/>
          <p:cNvSpPr txBox="1"/>
          <p:nvPr/>
        </p:nvSpPr>
        <p:spPr>
          <a:xfrm>
            <a:off x="8588939" y="3369061"/>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30</a:t>
            </a:r>
          </a:p>
        </p:txBody>
      </p:sp>
      <p:sp>
        <p:nvSpPr>
          <p:cNvPr id="135" name="TextBox 134"/>
          <p:cNvSpPr txBox="1"/>
          <p:nvPr/>
        </p:nvSpPr>
        <p:spPr>
          <a:xfrm>
            <a:off x="8588939" y="3540248"/>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20</a:t>
            </a:r>
          </a:p>
        </p:txBody>
      </p:sp>
      <p:sp>
        <p:nvSpPr>
          <p:cNvPr id="136" name="TextBox 135"/>
          <p:cNvSpPr txBox="1"/>
          <p:nvPr/>
        </p:nvSpPr>
        <p:spPr>
          <a:xfrm>
            <a:off x="8581163" y="3711434"/>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a:t>
            </a:r>
          </a:p>
        </p:txBody>
      </p:sp>
      <p:sp>
        <p:nvSpPr>
          <p:cNvPr id="6" name="TextBox 5"/>
          <p:cNvSpPr txBox="1"/>
          <p:nvPr/>
        </p:nvSpPr>
        <p:spPr>
          <a:xfrm>
            <a:off x="660534" y="76771"/>
            <a:ext cx="11254241" cy="1431674"/>
          </a:xfrm>
          <a:prstGeom prst="rect">
            <a:avLst/>
          </a:prstGeom>
          <a:noFill/>
        </p:spPr>
        <p:txBody>
          <a:bodyPr wrap="square" rtlCol="0">
            <a:spAutoFit/>
          </a:bodyPr>
          <a:lstStyle/>
          <a:p>
            <a:pPr>
              <a:lnSpc>
                <a:spcPct val="150000"/>
              </a:lnSpc>
            </a:pPr>
            <a:r>
              <a:rPr lang="en-US" sz="4400" b="1" dirty="0">
                <a:solidFill>
                  <a:schemeClr val="tx1">
                    <a:lumMod val="85000"/>
                    <a:lumOff val="15000"/>
                  </a:schemeClr>
                </a:solidFill>
                <a:latin typeface="Arial Black" charset="0"/>
                <a:ea typeface="Arial Black" charset="0"/>
                <a:cs typeface="Arial Black" charset="0"/>
              </a:rPr>
              <a:t>SLIDE TITLE</a:t>
            </a:r>
          </a:p>
          <a:p>
            <a:pPr>
              <a:lnSpc>
                <a:spcPct val="150000"/>
              </a:lnSpc>
            </a:pPr>
            <a:r>
              <a:rPr lang="en-US" sz="1600" dirty="0">
                <a:solidFill>
                  <a:schemeClr val="tx1">
                    <a:lumMod val="85000"/>
                    <a:lumOff val="15000"/>
                  </a:schemeClr>
                </a:solidFill>
                <a:latin typeface="Arial" charset="0"/>
                <a:ea typeface="Arial" charset="0"/>
                <a:cs typeface="Arial" charset="0"/>
              </a:rPr>
              <a:t>Subtitle and Slide Description </a:t>
            </a:r>
          </a:p>
        </p:txBody>
      </p:sp>
      <p:sp>
        <p:nvSpPr>
          <p:cNvPr id="56" name="Rectangle 70"/>
          <p:cNvSpPr>
            <a:spLocks noChangeArrowheads="1"/>
          </p:cNvSpPr>
          <p:nvPr/>
        </p:nvSpPr>
        <p:spPr bwMode="auto">
          <a:xfrm>
            <a:off x="9502613"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57" name="Rectangle 70"/>
          <p:cNvSpPr>
            <a:spLocks noChangeArrowheads="1"/>
          </p:cNvSpPr>
          <p:nvPr/>
        </p:nvSpPr>
        <p:spPr bwMode="auto">
          <a:xfrm>
            <a:off x="6287655"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0" name="Rectangle 70"/>
          <p:cNvSpPr>
            <a:spLocks noChangeArrowheads="1"/>
          </p:cNvSpPr>
          <p:nvPr/>
        </p:nvSpPr>
        <p:spPr bwMode="auto">
          <a:xfrm>
            <a:off x="10744758"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1" name="Rectangle 70"/>
          <p:cNvSpPr>
            <a:spLocks noChangeArrowheads="1"/>
          </p:cNvSpPr>
          <p:nvPr/>
        </p:nvSpPr>
        <p:spPr bwMode="auto">
          <a:xfrm>
            <a:off x="5103812"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2" name="Rectangle 70"/>
          <p:cNvSpPr>
            <a:spLocks noChangeArrowheads="1"/>
          </p:cNvSpPr>
          <p:nvPr/>
        </p:nvSpPr>
        <p:spPr bwMode="auto">
          <a:xfrm>
            <a:off x="10517478"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3" name="Rectangle 70"/>
          <p:cNvSpPr>
            <a:spLocks noChangeArrowheads="1"/>
          </p:cNvSpPr>
          <p:nvPr/>
        </p:nvSpPr>
        <p:spPr bwMode="auto">
          <a:xfrm>
            <a:off x="5296657"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4" name="Rectangle 70">
            <a:extLst>
              <a:ext uri="{C183D7F6-B498-43B3-948B-1728B52AA6E4}">
                <adec:decorative xmlns:adec="http://schemas.microsoft.com/office/drawing/2017/decorative" val="0"/>
              </a:ext>
            </a:extLst>
          </p:cNvPr>
          <p:cNvSpPr>
            <a:spLocks noChangeArrowheads="1"/>
          </p:cNvSpPr>
          <p:nvPr/>
        </p:nvSpPr>
        <p:spPr bwMode="auto">
          <a:xfrm>
            <a:off x="7934536" y="615822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grpSp>
        <p:nvGrpSpPr>
          <p:cNvPr id="4" name="Group 3">
            <a:extLst>
              <a:ext uri="{C183D7F6-B498-43B3-948B-1728B52AA6E4}">
                <adec:decorative xmlns:adec="http://schemas.microsoft.com/office/drawing/2017/decorative" val="1"/>
              </a:ext>
            </a:extLst>
          </p:cNvPr>
          <p:cNvGrpSpPr/>
          <p:nvPr/>
        </p:nvGrpSpPr>
        <p:grpSpPr>
          <a:xfrm>
            <a:off x="5750439" y="2147502"/>
            <a:ext cx="5640946" cy="3905347"/>
            <a:chOff x="5750439" y="2147502"/>
            <a:chExt cx="5640946" cy="3905347"/>
          </a:xfrm>
        </p:grpSpPr>
        <p:cxnSp>
          <p:nvCxnSpPr>
            <p:cNvPr id="12" name="Straight Connector 11"/>
            <p:cNvCxnSpPr/>
            <p:nvPr/>
          </p:nvCxnSpPr>
          <p:spPr>
            <a:xfrm>
              <a:off x="9534681"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987286"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1217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75043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943284"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25605"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186607"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1391385"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208212"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594196" y="5957657"/>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948541"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758477"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984864"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880448" y="2138094"/>
            <a:ext cx="3429000" cy="3939540"/>
          </a:xfrm>
          <a:prstGeom prst="rect">
            <a:avLst/>
          </a:prstGeom>
          <a:noFill/>
        </p:spPr>
        <p:txBody>
          <a:bodyPr wrap="square" rtlCol="0">
            <a:spAutoFit/>
          </a:bodyPr>
          <a:lstStyle/>
          <a:p>
            <a:r>
              <a:rPr lang="en-US" sz="1200" b="1" dirty="0">
                <a:solidFill>
                  <a:schemeClr val="tx1">
                    <a:lumMod val="85000"/>
                    <a:lumOff val="15000"/>
                  </a:schemeClr>
                </a:solidFill>
                <a:latin typeface="Arial Black" charset="0"/>
                <a:ea typeface="Arial Black" charset="0"/>
                <a:cs typeface="Arial Black" charset="0"/>
              </a:rPr>
              <a:t>SUBHEADING</a:t>
            </a:r>
          </a:p>
          <a:p>
            <a:endParaRPr lang="en-US" sz="10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Hold who what come that seen read age its. Contained or estimable earnestly so perceived. Imprudence he in sufficient cultivated. Delighted promotion improving acuteness an newspaper offending he. Misery in am secure theirs giving an. Design on longer thrown oppose.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Looking started he up perhaps against. How remainder all additions get elsewhere resources. One missed shy wishes supply design answer formed. Prevent on present hastily passage an subject in be. Be happiness arranging so newspaper defective affection ye. Families blessing he in to no daughter.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Domestic confined any but son bachelor advanced remember. How proceed offered her offence shy forming. Returned peculiar pleasant but appetite differed she. </a:t>
            </a:r>
          </a:p>
        </p:txBody>
      </p:sp>
      <p:cxnSp>
        <p:nvCxnSpPr>
          <p:cNvPr id="23" name="Straight Connector 22">
            <a:extLst>
              <a:ext uri="{C183D7F6-B498-43B3-948B-1728B52AA6E4}">
                <adec:decorative xmlns:adec="http://schemas.microsoft.com/office/drawing/2017/decorative" val="1"/>
              </a:ext>
            </a:extLst>
          </p:cNvPr>
          <p:cNvCxnSpPr/>
          <p:nvPr/>
        </p:nvCxnSpPr>
        <p:spPr>
          <a:xfrm>
            <a:off x="760412" y="1066800"/>
            <a:ext cx="381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500"/>
                                  </p:stCondLst>
                                  <p:childTnLst>
                                    <p:set>
                                      <p:cBhvr>
                                        <p:cTn id="6" dur="1" fill="hold">
                                          <p:stCondLst>
                                            <p:cond delay="0"/>
                                          </p:stCondLst>
                                        </p:cTn>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fltVal val="0"/>
                                          </p:val>
                                        </p:tav>
                                        <p:tav tm="100000">
                                          <p:val>
                                            <p:strVal val="#ppt_w"/>
                                          </p:val>
                                        </p:tav>
                                      </p:tavLst>
                                    </p:anim>
                                    <p:anim calcmode="lin" valueType="num">
                                      <p:cBhvr>
                                        <p:cTn id="8" dur="1000" fill="hold"/>
                                        <p:tgtEl>
                                          <p:spTgt spid="114"/>
                                        </p:tgtEl>
                                        <p:attrNameLst>
                                          <p:attrName>ppt_h</p:attrName>
                                        </p:attrNameLst>
                                      </p:cBhvr>
                                      <p:tavLst>
                                        <p:tav tm="0">
                                          <p:val>
                                            <p:fltVal val="0"/>
                                          </p:val>
                                        </p:tav>
                                        <p:tav tm="100000">
                                          <p:val>
                                            <p:strVal val="#ppt_h"/>
                                          </p:val>
                                        </p:tav>
                                      </p:tavLst>
                                    </p:anim>
                                    <p:anim calcmode="lin" valueType="num">
                                      <p:cBhvr>
                                        <p:cTn id="9" dur="1000" fill="hold"/>
                                        <p:tgtEl>
                                          <p:spTgt spid="114"/>
                                        </p:tgtEl>
                                        <p:attrNameLst>
                                          <p:attrName>style.rotation</p:attrName>
                                        </p:attrNameLst>
                                      </p:cBhvr>
                                      <p:tavLst>
                                        <p:tav tm="0">
                                          <p:val>
                                            <p:fltVal val="90"/>
                                          </p:val>
                                        </p:tav>
                                        <p:tav tm="100000">
                                          <p:val>
                                            <p:fltVal val="0"/>
                                          </p:val>
                                        </p:tav>
                                      </p:tavLst>
                                    </p:anim>
                                    <p:animEffect transition="in" filter="fade">
                                      <p:cBhvr>
                                        <p:cTn id="10" dur="1000"/>
                                        <p:tgtEl>
                                          <p:spTgt spid="1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1000"/>
                                        <p:tgtEl>
                                          <p:spTgt spid="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par>
                                <p:cTn id="32" presetID="53" presetClass="entr" presetSubtype="16"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Effect transition="in" filter="fade">
                                      <p:cBhvr>
                                        <p:cTn id="36" dur="1000"/>
                                        <p:tgtEl>
                                          <p:spTgt spid="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childTnLst>
                          </p:cTn>
                        </p:par>
                        <p:par>
                          <p:cTn id="40" fill="hold">
                            <p:stCondLst>
                              <p:cond delay="1500"/>
                            </p:stCondLst>
                            <p:childTnLst>
                              <p:par>
                                <p:cTn id="41" presetID="2" presetClass="entr" presetSubtype="8" accel="50000" decel="5000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0-#ppt_w/2"/>
                                          </p:val>
                                        </p:tav>
                                        <p:tav tm="100000">
                                          <p:val>
                                            <p:strVal val="#ppt_x"/>
                                          </p:val>
                                        </p:tav>
                                      </p:tavLst>
                                    </p:anim>
                                    <p:anim calcmode="lin" valueType="num">
                                      <p:cBhvr additive="base">
                                        <p:cTn id="44" dur="10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1000" fill="hold"/>
                                        <p:tgtEl>
                                          <p:spTgt spid="23"/>
                                        </p:tgtEl>
                                        <p:attrNameLst>
                                          <p:attrName>ppt_x</p:attrName>
                                        </p:attrNameLst>
                                      </p:cBhvr>
                                      <p:tavLst>
                                        <p:tav tm="0">
                                          <p:val>
                                            <p:strVal val="1+#ppt_w/2"/>
                                          </p:val>
                                        </p:tav>
                                        <p:tav tm="100000">
                                          <p:val>
                                            <p:strVal val="#ppt_x"/>
                                          </p:val>
                                        </p:tav>
                                      </p:tavLst>
                                    </p:anim>
                                    <p:anim calcmode="lin" valueType="num">
                                      <p:cBhvr additive="base">
                                        <p:cTn id="48" dur="10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0-#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1000"/>
                                        <p:tgtEl>
                                          <p:spTgt spid="1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1000"/>
                                        <p:tgtEl>
                                          <p:spTgt spid="1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fade">
                                      <p:cBhvr>
                                        <p:cTn id="61" dur="1000"/>
                                        <p:tgtEl>
                                          <p:spTgt spid="1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fade">
                                      <p:cBhvr>
                                        <p:cTn id="64" dur="1000"/>
                                        <p:tgtEl>
                                          <p:spTgt spid="1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1000"/>
                                        <p:tgtEl>
                                          <p:spTgt spid="1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fade">
                                      <p:cBhvr>
                                        <p:cTn id="70" dur="1000"/>
                                        <p:tgtEl>
                                          <p:spTgt spid="1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1000"/>
                                        <p:tgtEl>
                                          <p:spTgt spid="1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fade">
                                      <p:cBhvr>
                                        <p:cTn id="76" dur="1000"/>
                                        <p:tgtEl>
                                          <p:spTgt spid="1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1000"/>
                                        <p:tgtEl>
                                          <p:spTgt spid="13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7" grpId="0"/>
      <p:bldP spid="128" grpId="0"/>
      <p:bldP spid="129" grpId="0"/>
      <p:bldP spid="130" grpId="0"/>
      <p:bldP spid="131" grpId="0"/>
      <p:bldP spid="132" grpId="0"/>
      <p:bldP spid="133" grpId="0"/>
      <p:bldP spid="134" grpId="0"/>
      <p:bldP spid="135" grpId="0"/>
      <p:bldP spid="136" grpId="0"/>
      <p:bldP spid="6" grpId="0"/>
      <p:bldP spid="56" grpId="0"/>
      <p:bldP spid="57" grpId="0"/>
      <p:bldP spid="60" grpId="0"/>
      <p:bldP spid="61" grpId="0"/>
      <p:bldP spid="62" grpId="0"/>
      <p:bldP spid="63" grpId="0"/>
      <p:bldP spid="6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 background race car image."/>
          <p:cNvPicPr>
            <a:picLocks noChangeAspect="1"/>
          </p:cNvPicPr>
          <p:nvPr/>
        </p:nvPicPr>
        <p:blipFill>
          <a:blip r:embed="rId3">
            <a:alphaModFix amt="10000"/>
            <a:extLst>
              <a:ext uri="{BEBA8EAE-BF5A-486C-A8C5-ECC9F3942E4B}">
                <a14:imgProps xmlns:a14="http://schemas.microsoft.com/office/drawing/2010/main">
                  <a14:imgLayer r:embed="rId4">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p:txBody>
          <a:bodyPr/>
          <a:lstStyle/>
          <a:p>
            <a:r>
              <a:rPr lang="en-US" dirty="0"/>
              <a:t>Sample 4</a:t>
            </a:r>
          </a:p>
        </p:txBody>
      </p:sp>
      <p:sp>
        <p:nvSpPr>
          <p:cNvPr id="131" name="Rectangle 37"/>
          <p:cNvSpPr>
            <a:spLocks noChangeArrowheads="1"/>
          </p:cNvSpPr>
          <p:nvPr/>
        </p:nvSpPr>
        <p:spPr bwMode="auto">
          <a:xfrm>
            <a:off x="6127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1</a:t>
            </a:r>
          </a:p>
        </p:txBody>
      </p:sp>
      <p:cxnSp>
        <p:nvCxnSpPr>
          <p:cNvPr id="129" name="Straight Connector 128">
            <a:extLst>
              <a:ext uri="{C183D7F6-B498-43B3-948B-1728B52AA6E4}">
                <adec:decorative xmlns:adec="http://schemas.microsoft.com/office/drawing/2017/decorative" val="1"/>
              </a:ext>
            </a:extLst>
          </p:cNvPr>
          <p:cNvCxnSpPr/>
          <p:nvPr/>
        </p:nvCxnSpPr>
        <p:spPr>
          <a:xfrm rot="16200000" flipH="1">
            <a:off x="1698357"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Rectangle 70"/>
          <p:cNvSpPr>
            <a:spLocks noChangeArrowheads="1"/>
          </p:cNvSpPr>
          <p:nvPr/>
        </p:nvSpPr>
        <p:spPr bwMode="auto">
          <a:xfrm>
            <a:off x="850388"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cxnSp>
        <p:nvCxnSpPr>
          <p:cNvPr id="218" name="Straight Connector 217">
            <a:extLst>
              <a:ext uri="{C183D7F6-B498-43B3-948B-1728B52AA6E4}">
                <adec:decorative xmlns:adec="http://schemas.microsoft.com/office/drawing/2017/decorative" val="1"/>
              </a:ext>
            </a:extLst>
          </p:cNvPr>
          <p:cNvCxnSpPr/>
          <p:nvPr/>
        </p:nvCxnSpPr>
        <p:spPr>
          <a:xfrm flipH="1" flipV="1">
            <a:off x="612797" y="1812403"/>
            <a:ext cx="191528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C183D7F6-B498-43B3-948B-1728B52AA6E4}">
                <adec:decorative xmlns:adec="http://schemas.microsoft.com/office/drawing/2017/decorative" val="1"/>
              </a:ext>
            </a:extLst>
          </p:cNvPr>
          <p:cNvCxnSpPr/>
          <p:nvPr/>
        </p:nvCxnSpPr>
        <p:spPr>
          <a:xfrm flipH="1">
            <a:off x="1046008" y="2736965"/>
            <a:ext cx="2215679"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C183D7F6-B498-43B3-948B-1728B52AA6E4}">
                <adec:decorative xmlns:adec="http://schemas.microsoft.com/office/drawing/2017/decorative" val="1"/>
              </a:ext>
            </a:extLst>
          </p:cNvPr>
          <p:cNvCxnSpPr/>
          <p:nvPr/>
        </p:nvCxnSpPr>
        <p:spPr>
          <a:xfrm rot="16200000" flipH="1">
            <a:off x="4262883"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C183D7F6-B498-43B3-948B-1728B52AA6E4}">
                <adec:decorative xmlns:adec="http://schemas.microsoft.com/office/drawing/2017/decorative" val="1"/>
              </a:ext>
            </a:extLst>
          </p:cNvPr>
          <p:cNvCxnSpPr/>
          <p:nvPr/>
        </p:nvCxnSpPr>
        <p:spPr>
          <a:xfrm flipH="1" flipV="1">
            <a:off x="3203597" y="1812403"/>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C183D7F6-B498-43B3-948B-1728B52AA6E4}">
                <adec:decorative xmlns:adec="http://schemas.microsoft.com/office/drawing/2017/decorative" val="1"/>
              </a:ext>
            </a:extLst>
          </p:cNvPr>
          <p:cNvCxnSpPr/>
          <p:nvPr/>
        </p:nvCxnSpPr>
        <p:spPr>
          <a:xfrm flipH="1" flipV="1">
            <a:off x="3868141" y="2736964"/>
            <a:ext cx="19496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C183D7F6-B498-43B3-948B-1728B52AA6E4}">
                <adec:decorative xmlns:adec="http://schemas.microsoft.com/office/drawing/2017/decorative" val="1"/>
              </a:ext>
            </a:extLst>
          </p:cNvPr>
          <p:cNvCxnSpPr/>
          <p:nvPr/>
        </p:nvCxnSpPr>
        <p:spPr>
          <a:xfrm rot="16200000" flipH="1">
            <a:off x="6664640"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C183D7F6-B498-43B3-948B-1728B52AA6E4}">
                <adec:decorative xmlns:adec="http://schemas.microsoft.com/office/drawing/2017/decorative" val="1"/>
              </a:ext>
            </a:extLst>
          </p:cNvPr>
          <p:cNvCxnSpPr/>
          <p:nvPr/>
        </p:nvCxnSpPr>
        <p:spPr>
          <a:xfrm flipH="1" flipV="1">
            <a:off x="5585262" y="1812403"/>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C183D7F6-B498-43B3-948B-1728B52AA6E4}">
                <adec:decorative xmlns:adec="http://schemas.microsoft.com/office/drawing/2017/decorative" val="1"/>
              </a:ext>
            </a:extLst>
          </p:cNvPr>
          <p:cNvCxnSpPr/>
          <p:nvPr/>
        </p:nvCxnSpPr>
        <p:spPr>
          <a:xfrm flipH="1" flipV="1">
            <a:off x="6366289" y="2736964"/>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C183D7F6-B498-43B3-948B-1728B52AA6E4}">
                <adec:decorative xmlns:adec="http://schemas.microsoft.com/office/drawing/2017/decorative" val="1"/>
              </a:ext>
            </a:extLst>
          </p:cNvPr>
          <p:cNvCxnSpPr/>
          <p:nvPr/>
        </p:nvCxnSpPr>
        <p:spPr>
          <a:xfrm rot="5400000" flipH="1" flipV="1">
            <a:off x="1698357"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C183D7F6-B498-43B3-948B-1728B52AA6E4}">
                <adec:decorative xmlns:adec="http://schemas.microsoft.com/office/drawing/2017/decorative" val="1"/>
              </a:ext>
            </a:extLst>
          </p:cNvPr>
          <p:cNvCxnSpPr/>
          <p:nvPr/>
        </p:nvCxnSpPr>
        <p:spPr>
          <a:xfrm flipH="1" flipV="1">
            <a:off x="608012" y="5138639"/>
            <a:ext cx="1920068"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C183D7F6-B498-43B3-948B-1728B52AA6E4}">
                <adec:decorative xmlns:adec="http://schemas.microsoft.com/office/drawing/2017/decorative" val="1"/>
              </a:ext>
            </a:extLst>
          </p:cNvPr>
          <p:cNvCxnSpPr/>
          <p:nvPr/>
        </p:nvCxnSpPr>
        <p:spPr>
          <a:xfrm flipH="1">
            <a:off x="1046008" y="4200308"/>
            <a:ext cx="2242787"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C183D7F6-B498-43B3-948B-1728B52AA6E4}">
                <adec:decorative xmlns:adec="http://schemas.microsoft.com/office/drawing/2017/decorative" val="1"/>
              </a:ext>
            </a:extLst>
          </p:cNvPr>
          <p:cNvCxnSpPr/>
          <p:nvPr/>
        </p:nvCxnSpPr>
        <p:spPr>
          <a:xfrm rot="5400000" flipH="1" flipV="1">
            <a:off x="4262883"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C183D7F6-B498-43B3-948B-1728B52AA6E4}">
                <adec:decorative xmlns:adec="http://schemas.microsoft.com/office/drawing/2017/decorative" val="1"/>
              </a:ext>
            </a:extLst>
          </p:cNvPr>
          <p:cNvCxnSpPr/>
          <p:nvPr/>
        </p:nvCxnSpPr>
        <p:spPr>
          <a:xfrm flipH="1" flipV="1">
            <a:off x="3203597" y="5138639"/>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C183D7F6-B498-43B3-948B-1728B52AA6E4}">
                <adec:decorative xmlns:adec="http://schemas.microsoft.com/office/drawing/2017/decorative" val="1"/>
              </a:ext>
            </a:extLst>
          </p:cNvPr>
          <p:cNvCxnSpPr/>
          <p:nvPr/>
        </p:nvCxnSpPr>
        <p:spPr>
          <a:xfrm flipH="1" flipV="1">
            <a:off x="3891850" y="4200306"/>
            <a:ext cx="19530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C183D7F6-B498-43B3-948B-1728B52AA6E4}">
                <adec:decorative xmlns:adec="http://schemas.microsoft.com/office/drawing/2017/decorative" val="1"/>
              </a:ext>
            </a:extLst>
          </p:cNvPr>
          <p:cNvCxnSpPr/>
          <p:nvPr/>
        </p:nvCxnSpPr>
        <p:spPr>
          <a:xfrm rot="5400000" flipH="1" flipV="1">
            <a:off x="6664640"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C183D7F6-B498-43B3-948B-1728B52AA6E4}">
                <adec:decorative xmlns:adec="http://schemas.microsoft.com/office/drawing/2017/decorative" val="1"/>
              </a:ext>
            </a:extLst>
          </p:cNvPr>
          <p:cNvCxnSpPr/>
          <p:nvPr/>
        </p:nvCxnSpPr>
        <p:spPr>
          <a:xfrm flipH="1" flipV="1">
            <a:off x="5585262" y="5138639"/>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C183D7F6-B498-43B3-948B-1728B52AA6E4}">
                <adec:decorative xmlns:adec="http://schemas.microsoft.com/office/drawing/2017/decorative" val="1"/>
              </a:ext>
            </a:extLst>
          </p:cNvPr>
          <p:cNvCxnSpPr/>
          <p:nvPr/>
        </p:nvCxnSpPr>
        <p:spPr>
          <a:xfrm flipH="1" flipV="1">
            <a:off x="6393398" y="4200306"/>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C183D7F6-B498-43B3-948B-1728B52AA6E4}">
                <adec:decorative xmlns:adec="http://schemas.microsoft.com/office/drawing/2017/decorative" val="1"/>
              </a:ext>
            </a:extLst>
          </p:cNvPr>
          <p:cNvCxnSpPr/>
          <p:nvPr/>
        </p:nvCxnSpPr>
        <p:spPr>
          <a:xfrm>
            <a:off x="2528079" y="3464670"/>
            <a:ext cx="6792199" cy="12412"/>
          </a:xfrm>
          <a:prstGeom prst="line">
            <a:avLst/>
          </a:prstGeom>
          <a:ln w="57150" cap="flat" cmpd="sng" algn="ctr">
            <a:solidFill>
              <a:srgbClr val="C00000"/>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43" name="Rectangle 43"/>
          <p:cNvSpPr>
            <a:spLocks noChangeArrowheads="1"/>
          </p:cNvSpPr>
          <p:nvPr/>
        </p:nvSpPr>
        <p:spPr bwMode="auto">
          <a:xfrm>
            <a:off x="8836422" y="3078940"/>
            <a:ext cx="2876411" cy="79243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nSpc>
                <a:spcPct val="85000"/>
              </a:lnSpc>
              <a:spcBef>
                <a:spcPts val="20"/>
              </a:spcBef>
            </a:pPr>
            <a:r>
              <a:rPr lang="en-US" sz="2800" b="1" dirty="0">
                <a:solidFill>
                  <a:schemeClr val="bg1"/>
                </a:solidFill>
                <a:latin typeface="Arial Black" charset="0"/>
                <a:ea typeface="Arial Black" charset="0"/>
                <a:cs typeface="Arial Black" charset="0"/>
              </a:rPr>
              <a:t>SLIDE TITLE</a:t>
            </a:r>
            <a:br>
              <a:rPr lang="en-US" sz="2400" b="1" dirty="0">
                <a:solidFill>
                  <a:schemeClr val="bg1"/>
                </a:solidFill>
                <a:latin typeface="Arial Black" charset="0"/>
                <a:ea typeface="Arial Black" charset="0"/>
                <a:cs typeface="Arial Black" charset="0"/>
              </a:rPr>
            </a:br>
            <a:r>
              <a:rPr lang="en-US" sz="1200" dirty="0">
                <a:solidFill>
                  <a:schemeClr val="bg1"/>
                </a:solidFill>
                <a:latin typeface="Arial" charset="0"/>
                <a:ea typeface="Arial" charset="0"/>
                <a:cs typeface="Arial" charset="0"/>
              </a:rPr>
              <a:t>Subtitle and Slide Description</a:t>
            </a:r>
          </a:p>
        </p:txBody>
      </p:sp>
      <p:sp>
        <p:nvSpPr>
          <p:cNvPr id="75" name="Rectangle 37"/>
          <p:cNvSpPr>
            <a:spLocks noChangeArrowheads="1"/>
          </p:cNvSpPr>
          <p:nvPr/>
        </p:nvSpPr>
        <p:spPr bwMode="auto">
          <a:xfrm>
            <a:off x="32035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2</a:t>
            </a:r>
          </a:p>
        </p:txBody>
      </p:sp>
      <p:sp>
        <p:nvSpPr>
          <p:cNvPr id="76" name="Rectangle 37"/>
          <p:cNvSpPr>
            <a:spLocks noChangeArrowheads="1"/>
          </p:cNvSpPr>
          <p:nvPr/>
        </p:nvSpPr>
        <p:spPr bwMode="auto">
          <a:xfrm>
            <a:off x="5585262"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3</a:t>
            </a:r>
          </a:p>
        </p:txBody>
      </p:sp>
      <p:sp>
        <p:nvSpPr>
          <p:cNvPr id="77" name="Rectangle 37"/>
          <p:cNvSpPr>
            <a:spLocks noChangeArrowheads="1"/>
          </p:cNvSpPr>
          <p:nvPr/>
        </p:nvSpPr>
        <p:spPr bwMode="auto">
          <a:xfrm>
            <a:off x="6127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4</a:t>
            </a:r>
          </a:p>
        </p:txBody>
      </p:sp>
      <p:sp>
        <p:nvSpPr>
          <p:cNvPr id="78" name="Rectangle 37"/>
          <p:cNvSpPr>
            <a:spLocks noChangeArrowheads="1"/>
          </p:cNvSpPr>
          <p:nvPr/>
        </p:nvSpPr>
        <p:spPr bwMode="auto">
          <a:xfrm>
            <a:off x="32035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5</a:t>
            </a:r>
          </a:p>
        </p:txBody>
      </p:sp>
      <p:sp>
        <p:nvSpPr>
          <p:cNvPr id="79" name="Rectangle 37"/>
          <p:cNvSpPr>
            <a:spLocks noChangeArrowheads="1"/>
          </p:cNvSpPr>
          <p:nvPr/>
        </p:nvSpPr>
        <p:spPr bwMode="auto">
          <a:xfrm>
            <a:off x="5585262"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6</a:t>
            </a:r>
          </a:p>
        </p:txBody>
      </p:sp>
      <p:sp>
        <p:nvSpPr>
          <p:cNvPr id="97" name="Rectangle 70"/>
          <p:cNvSpPr>
            <a:spLocks noChangeArrowheads="1"/>
          </p:cNvSpPr>
          <p:nvPr/>
        </p:nvSpPr>
        <p:spPr bwMode="auto">
          <a:xfrm>
            <a:off x="3444457"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0" name="Rectangle 70"/>
          <p:cNvSpPr>
            <a:spLocks noChangeArrowheads="1"/>
          </p:cNvSpPr>
          <p:nvPr/>
        </p:nvSpPr>
        <p:spPr bwMode="auto">
          <a:xfrm>
            <a:off x="5819803"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5" name="Rectangle 70"/>
          <p:cNvSpPr>
            <a:spLocks noChangeArrowheads="1"/>
          </p:cNvSpPr>
          <p:nvPr/>
        </p:nvSpPr>
        <p:spPr bwMode="auto">
          <a:xfrm>
            <a:off x="1556775"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8" name="Rectangle 70"/>
          <p:cNvSpPr>
            <a:spLocks noChangeArrowheads="1"/>
          </p:cNvSpPr>
          <p:nvPr/>
        </p:nvSpPr>
        <p:spPr bwMode="auto">
          <a:xfrm>
            <a:off x="4150844"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3" name="Rectangle 70"/>
          <p:cNvSpPr>
            <a:spLocks noChangeArrowheads="1"/>
          </p:cNvSpPr>
          <p:nvPr/>
        </p:nvSpPr>
        <p:spPr bwMode="auto">
          <a:xfrm>
            <a:off x="6526190"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8" name="Rectangle 70"/>
          <p:cNvSpPr>
            <a:spLocks noChangeArrowheads="1"/>
          </p:cNvSpPr>
          <p:nvPr/>
        </p:nvSpPr>
        <p:spPr bwMode="auto">
          <a:xfrm>
            <a:off x="1556775"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9" name="Rectangle 70"/>
          <p:cNvSpPr>
            <a:spLocks noChangeArrowheads="1"/>
          </p:cNvSpPr>
          <p:nvPr/>
        </p:nvSpPr>
        <p:spPr bwMode="auto">
          <a:xfrm>
            <a:off x="4150844"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22" name="Rectangle 70"/>
          <p:cNvSpPr>
            <a:spLocks noChangeArrowheads="1"/>
          </p:cNvSpPr>
          <p:nvPr/>
        </p:nvSpPr>
        <p:spPr bwMode="auto">
          <a:xfrm>
            <a:off x="6526190"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0" name="Rectangle 70"/>
          <p:cNvSpPr>
            <a:spLocks noChangeArrowheads="1"/>
          </p:cNvSpPr>
          <p:nvPr/>
        </p:nvSpPr>
        <p:spPr bwMode="auto">
          <a:xfrm>
            <a:off x="850388"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3" name="Rectangle 70"/>
          <p:cNvSpPr>
            <a:spLocks noChangeArrowheads="1"/>
          </p:cNvSpPr>
          <p:nvPr/>
        </p:nvSpPr>
        <p:spPr bwMode="auto">
          <a:xfrm>
            <a:off x="3444457"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6" name="Rectangle 70"/>
          <p:cNvSpPr>
            <a:spLocks noChangeArrowheads="1"/>
          </p:cNvSpPr>
          <p:nvPr/>
        </p:nvSpPr>
        <p:spPr bwMode="auto">
          <a:xfrm>
            <a:off x="5819803"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50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1000" fill="hold"/>
                                        <p:tgtEl>
                                          <p:spTgt spid="220"/>
                                        </p:tgtEl>
                                        <p:attrNameLst>
                                          <p:attrName>ppt_x</p:attrName>
                                        </p:attrNameLst>
                                      </p:cBhvr>
                                      <p:tavLst>
                                        <p:tav tm="0">
                                          <p:val>
                                            <p:strVal val="0-#ppt_w/2"/>
                                          </p:val>
                                        </p:tav>
                                        <p:tav tm="100000">
                                          <p:val>
                                            <p:strVal val="#ppt_x"/>
                                          </p:val>
                                        </p:tav>
                                      </p:tavLst>
                                    </p:anim>
                                    <p:anim calcmode="lin" valueType="num">
                                      <p:cBhvr additive="base">
                                        <p:cTn id="8" dur="1000" fill="hold"/>
                                        <p:tgtEl>
                                          <p:spTgt spid="2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500"/>
                                  </p:stCondLst>
                                  <p:childTnLst>
                                    <p:set>
                                      <p:cBhvr>
                                        <p:cTn id="10" dur="1" fill="hold">
                                          <p:stCondLst>
                                            <p:cond delay="0"/>
                                          </p:stCondLst>
                                        </p:cTn>
                                        <p:tgtEl>
                                          <p:spTgt spid="218"/>
                                        </p:tgtEl>
                                        <p:attrNameLst>
                                          <p:attrName>style.visibility</p:attrName>
                                        </p:attrNameLst>
                                      </p:cBhvr>
                                      <p:to>
                                        <p:strVal val="visible"/>
                                      </p:to>
                                    </p:set>
                                    <p:anim calcmode="lin" valueType="num">
                                      <p:cBhvr additive="base">
                                        <p:cTn id="11" dur="1000" fill="hold"/>
                                        <p:tgtEl>
                                          <p:spTgt spid="218"/>
                                        </p:tgtEl>
                                        <p:attrNameLst>
                                          <p:attrName>ppt_x</p:attrName>
                                        </p:attrNameLst>
                                      </p:cBhvr>
                                      <p:tavLst>
                                        <p:tav tm="0">
                                          <p:val>
                                            <p:strVal val="0-#ppt_w/2"/>
                                          </p:val>
                                        </p:tav>
                                        <p:tav tm="100000">
                                          <p:val>
                                            <p:strVal val="#ppt_x"/>
                                          </p:val>
                                        </p:tav>
                                      </p:tavLst>
                                    </p:anim>
                                    <p:anim calcmode="lin" valueType="num">
                                      <p:cBhvr additive="base">
                                        <p:cTn id="12" dur="1000" fill="hold"/>
                                        <p:tgtEl>
                                          <p:spTgt spid="21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1000" fill="hold"/>
                                        <p:tgtEl>
                                          <p:spTgt spid="129"/>
                                        </p:tgtEl>
                                        <p:attrNameLst>
                                          <p:attrName>ppt_x</p:attrName>
                                        </p:attrNameLst>
                                      </p:cBhvr>
                                      <p:tavLst>
                                        <p:tav tm="0">
                                          <p:val>
                                            <p:strVal val="0-#ppt_w/2"/>
                                          </p:val>
                                        </p:tav>
                                        <p:tav tm="100000">
                                          <p:val>
                                            <p:strVal val="#ppt_x"/>
                                          </p:val>
                                        </p:tav>
                                      </p:tavLst>
                                    </p:anim>
                                    <p:anim calcmode="lin" valueType="num">
                                      <p:cBhvr additive="base">
                                        <p:cTn id="16" dur="1000" fill="hold"/>
                                        <p:tgtEl>
                                          <p:spTgt spid="129"/>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nodeType="withEffect">
                                  <p:stCondLst>
                                    <p:cond delay="50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1000" fill="hold"/>
                                        <p:tgtEl>
                                          <p:spTgt spid="135"/>
                                        </p:tgtEl>
                                        <p:attrNameLst>
                                          <p:attrName>ppt_x</p:attrName>
                                        </p:attrNameLst>
                                      </p:cBhvr>
                                      <p:tavLst>
                                        <p:tav tm="0">
                                          <p:val>
                                            <p:strVal val="0-#ppt_w/2"/>
                                          </p:val>
                                        </p:tav>
                                        <p:tav tm="100000">
                                          <p:val>
                                            <p:strVal val="#ppt_x"/>
                                          </p:val>
                                        </p:tav>
                                      </p:tavLst>
                                    </p:anim>
                                    <p:anim calcmode="lin" valueType="num">
                                      <p:cBhvr additive="base">
                                        <p:cTn id="20" dur="1000" fill="hold"/>
                                        <p:tgtEl>
                                          <p:spTgt spid="13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500"/>
                                  </p:stCondLst>
                                  <p:childTnLst>
                                    <p:set>
                                      <p:cBhvr>
                                        <p:cTn id="22" dur="1" fill="hold">
                                          <p:stCondLst>
                                            <p:cond delay="0"/>
                                          </p:stCondLst>
                                        </p:cTn>
                                        <p:tgtEl>
                                          <p:spTgt spid="224"/>
                                        </p:tgtEl>
                                        <p:attrNameLst>
                                          <p:attrName>style.visibility</p:attrName>
                                        </p:attrNameLst>
                                      </p:cBhvr>
                                      <p:to>
                                        <p:strVal val="visible"/>
                                      </p:to>
                                    </p:set>
                                    <p:anim calcmode="lin" valueType="num">
                                      <p:cBhvr additive="base">
                                        <p:cTn id="23" dur="1000" fill="hold"/>
                                        <p:tgtEl>
                                          <p:spTgt spid="224"/>
                                        </p:tgtEl>
                                        <p:attrNameLst>
                                          <p:attrName>ppt_x</p:attrName>
                                        </p:attrNameLst>
                                      </p:cBhvr>
                                      <p:tavLst>
                                        <p:tav tm="0">
                                          <p:val>
                                            <p:strVal val="0-#ppt_w/2"/>
                                          </p:val>
                                        </p:tav>
                                        <p:tav tm="100000">
                                          <p:val>
                                            <p:strVal val="#ppt_x"/>
                                          </p:val>
                                        </p:tav>
                                      </p:tavLst>
                                    </p:anim>
                                    <p:anim calcmode="lin" valueType="num">
                                      <p:cBhvr additive="base">
                                        <p:cTn id="24" dur="1000" fill="hold"/>
                                        <p:tgtEl>
                                          <p:spTgt spid="224"/>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nodeType="withEffect">
                                  <p:stCondLst>
                                    <p:cond delay="500"/>
                                  </p:stCondLst>
                                  <p:childTnLst>
                                    <p:set>
                                      <p:cBhvr>
                                        <p:cTn id="26" dur="1" fill="hold">
                                          <p:stCondLst>
                                            <p:cond delay="0"/>
                                          </p:stCondLst>
                                        </p:cTn>
                                        <p:tgtEl>
                                          <p:spTgt spid="222"/>
                                        </p:tgtEl>
                                        <p:attrNameLst>
                                          <p:attrName>style.visibility</p:attrName>
                                        </p:attrNameLst>
                                      </p:cBhvr>
                                      <p:to>
                                        <p:strVal val="visible"/>
                                      </p:to>
                                    </p:set>
                                    <p:anim calcmode="lin" valueType="num">
                                      <p:cBhvr additive="base">
                                        <p:cTn id="27" dur="1000" fill="hold"/>
                                        <p:tgtEl>
                                          <p:spTgt spid="222"/>
                                        </p:tgtEl>
                                        <p:attrNameLst>
                                          <p:attrName>ppt_x</p:attrName>
                                        </p:attrNameLst>
                                      </p:cBhvr>
                                      <p:tavLst>
                                        <p:tav tm="0">
                                          <p:val>
                                            <p:strVal val="0-#ppt_w/2"/>
                                          </p:val>
                                        </p:tav>
                                        <p:tav tm="100000">
                                          <p:val>
                                            <p:strVal val="#ppt_x"/>
                                          </p:val>
                                        </p:tav>
                                      </p:tavLst>
                                    </p:anim>
                                    <p:anim calcmode="lin" valueType="num">
                                      <p:cBhvr additive="base">
                                        <p:cTn id="28" dur="1000" fill="hold"/>
                                        <p:tgtEl>
                                          <p:spTgt spid="222"/>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nodeType="withEffect">
                                  <p:stCondLst>
                                    <p:cond delay="500"/>
                                  </p:stCondLst>
                                  <p:childTnLst>
                                    <p:set>
                                      <p:cBhvr>
                                        <p:cTn id="30" dur="1" fill="hold">
                                          <p:stCondLst>
                                            <p:cond delay="0"/>
                                          </p:stCondLst>
                                        </p:cTn>
                                        <p:tgtEl>
                                          <p:spTgt spid="230"/>
                                        </p:tgtEl>
                                        <p:attrNameLst>
                                          <p:attrName>style.visibility</p:attrName>
                                        </p:attrNameLst>
                                      </p:cBhvr>
                                      <p:to>
                                        <p:strVal val="visible"/>
                                      </p:to>
                                    </p:set>
                                    <p:anim calcmode="lin" valueType="num">
                                      <p:cBhvr additive="base">
                                        <p:cTn id="31" dur="1000" fill="hold"/>
                                        <p:tgtEl>
                                          <p:spTgt spid="230"/>
                                        </p:tgtEl>
                                        <p:attrNameLst>
                                          <p:attrName>ppt_x</p:attrName>
                                        </p:attrNameLst>
                                      </p:cBhvr>
                                      <p:tavLst>
                                        <p:tav tm="0">
                                          <p:val>
                                            <p:strVal val="0-#ppt_w/2"/>
                                          </p:val>
                                        </p:tav>
                                        <p:tav tm="100000">
                                          <p:val>
                                            <p:strVal val="#ppt_x"/>
                                          </p:val>
                                        </p:tav>
                                      </p:tavLst>
                                    </p:anim>
                                    <p:anim calcmode="lin" valueType="num">
                                      <p:cBhvr additive="base">
                                        <p:cTn id="32" dur="1000" fill="hold"/>
                                        <p:tgtEl>
                                          <p:spTgt spid="23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50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1000" fill="hold"/>
                                        <p:tgtEl>
                                          <p:spTgt spid="137"/>
                                        </p:tgtEl>
                                        <p:attrNameLst>
                                          <p:attrName>ppt_x</p:attrName>
                                        </p:attrNameLst>
                                      </p:cBhvr>
                                      <p:tavLst>
                                        <p:tav tm="0">
                                          <p:val>
                                            <p:strVal val="0-#ppt_w/2"/>
                                          </p:val>
                                        </p:tav>
                                        <p:tav tm="100000">
                                          <p:val>
                                            <p:strVal val="#ppt_x"/>
                                          </p:val>
                                        </p:tav>
                                      </p:tavLst>
                                    </p:anim>
                                    <p:anim calcmode="lin" valueType="num">
                                      <p:cBhvr additive="base">
                                        <p:cTn id="36" dur="10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nodeType="withEffect">
                                  <p:stCondLst>
                                    <p:cond delay="500"/>
                                  </p:stCondLst>
                                  <p:childTnLst>
                                    <p:set>
                                      <p:cBhvr>
                                        <p:cTn id="38" dur="1" fill="hold">
                                          <p:stCondLst>
                                            <p:cond delay="0"/>
                                          </p:stCondLst>
                                        </p:cTn>
                                        <p:tgtEl>
                                          <p:spTgt spid="232"/>
                                        </p:tgtEl>
                                        <p:attrNameLst>
                                          <p:attrName>style.visibility</p:attrName>
                                        </p:attrNameLst>
                                      </p:cBhvr>
                                      <p:to>
                                        <p:strVal val="visible"/>
                                      </p:to>
                                    </p:set>
                                    <p:anim calcmode="lin" valueType="num">
                                      <p:cBhvr additive="base">
                                        <p:cTn id="39" dur="1000" fill="hold"/>
                                        <p:tgtEl>
                                          <p:spTgt spid="232"/>
                                        </p:tgtEl>
                                        <p:attrNameLst>
                                          <p:attrName>ppt_x</p:attrName>
                                        </p:attrNameLst>
                                      </p:cBhvr>
                                      <p:tavLst>
                                        <p:tav tm="0">
                                          <p:val>
                                            <p:strVal val="0-#ppt_w/2"/>
                                          </p:val>
                                        </p:tav>
                                        <p:tav tm="100000">
                                          <p:val>
                                            <p:strVal val="#ppt_x"/>
                                          </p:val>
                                        </p:tav>
                                      </p:tavLst>
                                    </p:anim>
                                    <p:anim calcmode="lin" valueType="num">
                                      <p:cBhvr additive="base">
                                        <p:cTn id="40" dur="1000" fill="hold"/>
                                        <p:tgtEl>
                                          <p:spTgt spid="23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nodeType="withEffect">
                                  <p:stCondLst>
                                    <p:cond delay="50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1000" fill="hold"/>
                                        <p:tgtEl>
                                          <p:spTgt spid="132"/>
                                        </p:tgtEl>
                                        <p:attrNameLst>
                                          <p:attrName>ppt_x</p:attrName>
                                        </p:attrNameLst>
                                      </p:cBhvr>
                                      <p:tavLst>
                                        <p:tav tm="0">
                                          <p:val>
                                            <p:strVal val="0-#ppt_w/2"/>
                                          </p:val>
                                        </p:tav>
                                        <p:tav tm="100000">
                                          <p:val>
                                            <p:strVal val="#ppt_x"/>
                                          </p:val>
                                        </p:tav>
                                      </p:tavLst>
                                    </p:anim>
                                    <p:anim calcmode="lin" valueType="num">
                                      <p:cBhvr additive="base">
                                        <p:cTn id="44" dur="1000" fill="hold"/>
                                        <p:tgtEl>
                                          <p:spTgt spid="1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500"/>
                                  </p:stCondLst>
                                  <p:childTnLst>
                                    <p:set>
                                      <p:cBhvr>
                                        <p:cTn id="46" dur="1" fill="hold">
                                          <p:stCondLst>
                                            <p:cond delay="0"/>
                                          </p:stCondLst>
                                        </p:cTn>
                                        <p:tgtEl>
                                          <p:spTgt spid="228"/>
                                        </p:tgtEl>
                                        <p:attrNameLst>
                                          <p:attrName>style.visibility</p:attrName>
                                        </p:attrNameLst>
                                      </p:cBhvr>
                                      <p:to>
                                        <p:strVal val="visible"/>
                                      </p:to>
                                    </p:set>
                                    <p:anim calcmode="lin" valueType="num">
                                      <p:cBhvr additive="base">
                                        <p:cTn id="47" dur="1000" fill="hold"/>
                                        <p:tgtEl>
                                          <p:spTgt spid="228"/>
                                        </p:tgtEl>
                                        <p:attrNameLst>
                                          <p:attrName>ppt_x</p:attrName>
                                        </p:attrNameLst>
                                      </p:cBhvr>
                                      <p:tavLst>
                                        <p:tav tm="0">
                                          <p:val>
                                            <p:strVal val="0-#ppt_w/2"/>
                                          </p:val>
                                        </p:tav>
                                        <p:tav tm="100000">
                                          <p:val>
                                            <p:strVal val="#ppt_x"/>
                                          </p:val>
                                        </p:tav>
                                      </p:tavLst>
                                    </p:anim>
                                    <p:anim calcmode="lin" valueType="num">
                                      <p:cBhvr additive="base">
                                        <p:cTn id="48" dur="1000" fill="hold"/>
                                        <p:tgtEl>
                                          <p:spTgt spid="228"/>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nodeType="withEffect">
                                  <p:stCondLst>
                                    <p:cond delay="500"/>
                                  </p:stCondLst>
                                  <p:childTnLst>
                                    <p:set>
                                      <p:cBhvr>
                                        <p:cTn id="50" dur="1" fill="hold">
                                          <p:stCondLst>
                                            <p:cond delay="0"/>
                                          </p:stCondLst>
                                        </p:cTn>
                                        <p:tgtEl>
                                          <p:spTgt spid="226"/>
                                        </p:tgtEl>
                                        <p:attrNameLst>
                                          <p:attrName>style.visibility</p:attrName>
                                        </p:attrNameLst>
                                      </p:cBhvr>
                                      <p:to>
                                        <p:strVal val="visible"/>
                                      </p:to>
                                    </p:set>
                                    <p:anim calcmode="lin" valueType="num">
                                      <p:cBhvr additive="base">
                                        <p:cTn id="51" dur="1000" fill="hold"/>
                                        <p:tgtEl>
                                          <p:spTgt spid="226"/>
                                        </p:tgtEl>
                                        <p:attrNameLst>
                                          <p:attrName>ppt_x</p:attrName>
                                        </p:attrNameLst>
                                      </p:cBhvr>
                                      <p:tavLst>
                                        <p:tav tm="0">
                                          <p:val>
                                            <p:strVal val="0-#ppt_w/2"/>
                                          </p:val>
                                        </p:tav>
                                        <p:tav tm="100000">
                                          <p:val>
                                            <p:strVal val="#ppt_x"/>
                                          </p:val>
                                        </p:tav>
                                      </p:tavLst>
                                    </p:anim>
                                    <p:anim calcmode="lin" valueType="num">
                                      <p:cBhvr additive="base">
                                        <p:cTn id="52" dur="1000" fill="hold"/>
                                        <p:tgtEl>
                                          <p:spTgt spid="22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nodeType="withEffect">
                                  <p:stCondLst>
                                    <p:cond delay="500"/>
                                  </p:stCondLst>
                                  <p:childTnLst>
                                    <p:set>
                                      <p:cBhvr>
                                        <p:cTn id="54" dur="1" fill="hold">
                                          <p:stCondLst>
                                            <p:cond delay="0"/>
                                          </p:stCondLst>
                                        </p:cTn>
                                        <p:tgtEl>
                                          <p:spTgt spid="234"/>
                                        </p:tgtEl>
                                        <p:attrNameLst>
                                          <p:attrName>style.visibility</p:attrName>
                                        </p:attrNameLst>
                                      </p:cBhvr>
                                      <p:to>
                                        <p:strVal val="visible"/>
                                      </p:to>
                                    </p:set>
                                    <p:anim calcmode="lin" valueType="num">
                                      <p:cBhvr additive="base">
                                        <p:cTn id="55" dur="1000" fill="hold"/>
                                        <p:tgtEl>
                                          <p:spTgt spid="234"/>
                                        </p:tgtEl>
                                        <p:attrNameLst>
                                          <p:attrName>ppt_x</p:attrName>
                                        </p:attrNameLst>
                                      </p:cBhvr>
                                      <p:tavLst>
                                        <p:tav tm="0">
                                          <p:val>
                                            <p:strVal val="0-#ppt_w/2"/>
                                          </p:val>
                                        </p:tav>
                                        <p:tav tm="100000">
                                          <p:val>
                                            <p:strVal val="#ppt_x"/>
                                          </p:val>
                                        </p:tav>
                                      </p:tavLst>
                                    </p:anim>
                                    <p:anim calcmode="lin" valueType="num">
                                      <p:cBhvr additive="base">
                                        <p:cTn id="56" dur="1000" fill="hold"/>
                                        <p:tgtEl>
                                          <p:spTgt spid="234"/>
                                        </p:tgtEl>
                                        <p:attrNameLst>
                                          <p:attrName>ppt_y</p:attrName>
                                        </p:attrNameLst>
                                      </p:cBhvr>
                                      <p:tavLst>
                                        <p:tav tm="0">
                                          <p:val>
                                            <p:strVal val="#ppt_y"/>
                                          </p:val>
                                        </p:tav>
                                        <p:tav tm="100000">
                                          <p:val>
                                            <p:strVal val="#ppt_y"/>
                                          </p:val>
                                        </p:tav>
                                      </p:tavLst>
                                    </p:anim>
                                  </p:childTnLst>
                                </p:cTn>
                              </p:par>
                              <p:par>
                                <p:cTn id="57" presetID="2" presetClass="entr" presetSubtype="8" accel="50000" decel="50000" fill="hold" nodeType="withEffect">
                                  <p:stCondLst>
                                    <p:cond delay="500"/>
                                  </p:stCondLst>
                                  <p:childTnLst>
                                    <p:set>
                                      <p:cBhvr>
                                        <p:cTn id="58" dur="1" fill="hold">
                                          <p:stCondLst>
                                            <p:cond delay="0"/>
                                          </p:stCondLst>
                                        </p:cTn>
                                        <p:tgtEl>
                                          <p:spTgt spid="236"/>
                                        </p:tgtEl>
                                        <p:attrNameLst>
                                          <p:attrName>style.visibility</p:attrName>
                                        </p:attrNameLst>
                                      </p:cBhvr>
                                      <p:to>
                                        <p:strVal val="visible"/>
                                      </p:to>
                                    </p:set>
                                    <p:anim calcmode="lin" valueType="num">
                                      <p:cBhvr additive="base">
                                        <p:cTn id="59" dur="1000" fill="hold"/>
                                        <p:tgtEl>
                                          <p:spTgt spid="236"/>
                                        </p:tgtEl>
                                        <p:attrNameLst>
                                          <p:attrName>ppt_x</p:attrName>
                                        </p:attrNameLst>
                                      </p:cBhvr>
                                      <p:tavLst>
                                        <p:tav tm="0">
                                          <p:val>
                                            <p:strVal val="0-#ppt_w/2"/>
                                          </p:val>
                                        </p:tav>
                                        <p:tav tm="100000">
                                          <p:val>
                                            <p:strVal val="#ppt_x"/>
                                          </p:val>
                                        </p:tav>
                                      </p:tavLst>
                                    </p:anim>
                                    <p:anim calcmode="lin" valueType="num">
                                      <p:cBhvr additive="base">
                                        <p:cTn id="60" dur="1000" fill="hold"/>
                                        <p:tgtEl>
                                          <p:spTgt spid="236"/>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500"/>
                                  </p:stCondLst>
                                  <p:childTnLst>
                                    <p:set>
                                      <p:cBhvr>
                                        <p:cTn id="62" dur="1" fill="hold">
                                          <p:stCondLst>
                                            <p:cond delay="0"/>
                                          </p:stCondLst>
                                        </p:cTn>
                                        <p:tgtEl>
                                          <p:spTgt spid="141"/>
                                        </p:tgtEl>
                                        <p:attrNameLst>
                                          <p:attrName>style.visibility</p:attrName>
                                        </p:attrNameLst>
                                      </p:cBhvr>
                                      <p:to>
                                        <p:strVal val="visible"/>
                                      </p:to>
                                    </p:set>
                                    <p:anim calcmode="lin" valueType="num">
                                      <p:cBhvr additive="base">
                                        <p:cTn id="63" dur="1000" fill="hold"/>
                                        <p:tgtEl>
                                          <p:spTgt spid="141"/>
                                        </p:tgtEl>
                                        <p:attrNameLst>
                                          <p:attrName>ppt_x</p:attrName>
                                        </p:attrNameLst>
                                      </p:cBhvr>
                                      <p:tavLst>
                                        <p:tav tm="0">
                                          <p:val>
                                            <p:strVal val="0-#ppt_w/2"/>
                                          </p:val>
                                        </p:tav>
                                        <p:tav tm="100000">
                                          <p:val>
                                            <p:strVal val="#ppt_x"/>
                                          </p:val>
                                        </p:tav>
                                      </p:tavLst>
                                    </p:anim>
                                    <p:anim calcmode="lin" valueType="num">
                                      <p:cBhvr additive="base">
                                        <p:cTn id="64" dur="1000" fill="hold"/>
                                        <p:tgtEl>
                                          <p:spTgt spid="141"/>
                                        </p:tgtEl>
                                        <p:attrNameLst>
                                          <p:attrName>ppt_y</p:attrName>
                                        </p:attrNameLst>
                                      </p:cBhvr>
                                      <p:tavLst>
                                        <p:tav tm="0">
                                          <p:val>
                                            <p:strVal val="#ppt_y"/>
                                          </p:val>
                                        </p:tav>
                                        <p:tav tm="100000">
                                          <p:val>
                                            <p:strVal val="#ppt_y"/>
                                          </p:val>
                                        </p:tav>
                                      </p:tavLst>
                                    </p:anim>
                                  </p:childTnLst>
                                </p:cTn>
                              </p:par>
                              <p:par>
                                <p:cTn id="65" presetID="2" presetClass="entr" presetSubtype="8" accel="50000" decel="50000" fill="hold" nodeType="withEffect">
                                  <p:stCondLst>
                                    <p:cond delay="500"/>
                                  </p:stCondLst>
                                  <p:childTnLst>
                                    <p:set>
                                      <p:cBhvr>
                                        <p:cTn id="66" dur="1" fill="hold">
                                          <p:stCondLst>
                                            <p:cond delay="0"/>
                                          </p:stCondLst>
                                        </p:cTn>
                                        <p:tgtEl>
                                          <p:spTgt spid="143"/>
                                        </p:tgtEl>
                                        <p:attrNameLst>
                                          <p:attrName>style.visibility</p:attrName>
                                        </p:attrNameLst>
                                      </p:cBhvr>
                                      <p:to>
                                        <p:strVal val="visible"/>
                                      </p:to>
                                    </p:set>
                                    <p:anim calcmode="lin" valueType="num">
                                      <p:cBhvr additive="base">
                                        <p:cTn id="67" dur="1000" fill="hold"/>
                                        <p:tgtEl>
                                          <p:spTgt spid="143"/>
                                        </p:tgtEl>
                                        <p:attrNameLst>
                                          <p:attrName>ppt_x</p:attrName>
                                        </p:attrNameLst>
                                      </p:cBhvr>
                                      <p:tavLst>
                                        <p:tav tm="0">
                                          <p:val>
                                            <p:strVal val="0-#ppt_w/2"/>
                                          </p:val>
                                        </p:tav>
                                        <p:tav tm="100000">
                                          <p:val>
                                            <p:strVal val="#ppt_x"/>
                                          </p:val>
                                        </p:tav>
                                      </p:tavLst>
                                    </p:anim>
                                    <p:anim calcmode="lin" valueType="num">
                                      <p:cBhvr additive="base">
                                        <p:cTn id="68" dur="1000" fill="hold"/>
                                        <p:tgtEl>
                                          <p:spTgt spid="143"/>
                                        </p:tgtEl>
                                        <p:attrNameLst>
                                          <p:attrName>ppt_y</p:attrName>
                                        </p:attrNameLst>
                                      </p:cBhvr>
                                      <p:tavLst>
                                        <p:tav tm="0">
                                          <p:val>
                                            <p:strVal val="#ppt_y"/>
                                          </p:val>
                                        </p:tav>
                                        <p:tav tm="100000">
                                          <p:val>
                                            <p:strVal val="#ppt_y"/>
                                          </p:val>
                                        </p:tav>
                                      </p:tavLst>
                                    </p:anim>
                                  </p:childTnLst>
                                </p:cTn>
                              </p:par>
                              <p:par>
                                <p:cTn id="69" presetID="2" presetClass="entr" presetSubtype="8" accel="50000" decel="50000" fill="hold" nodeType="withEffect">
                                  <p:stCondLst>
                                    <p:cond delay="500"/>
                                  </p:stCondLst>
                                  <p:childTnLst>
                                    <p:set>
                                      <p:cBhvr>
                                        <p:cTn id="70" dur="1" fill="hold">
                                          <p:stCondLst>
                                            <p:cond delay="0"/>
                                          </p:stCondLst>
                                        </p:cTn>
                                        <p:tgtEl>
                                          <p:spTgt spid="240"/>
                                        </p:tgtEl>
                                        <p:attrNameLst>
                                          <p:attrName>style.visibility</p:attrName>
                                        </p:attrNameLst>
                                      </p:cBhvr>
                                      <p:to>
                                        <p:strVal val="visible"/>
                                      </p:to>
                                    </p:set>
                                    <p:anim calcmode="lin" valueType="num">
                                      <p:cBhvr additive="base">
                                        <p:cTn id="71" dur="1000" fill="hold"/>
                                        <p:tgtEl>
                                          <p:spTgt spid="240"/>
                                        </p:tgtEl>
                                        <p:attrNameLst>
                                          <p:attrName>ppt_x</p:attrName>
                                        </p:attrNameLst>
                                      </p:cBhvr>
                                      <p:tavLst>
                                        <p:tav tm="0">
                                          <p:val>
                                            <p:strVal val="0-#ppt_w/2"/>
                                          </p:val>
                                        </p:tav>
                                        <p:tav tm="100000">
                                          <p:val>
                                            <p:strVal val="#ppt_x"/>
                                          </p:val>
                                        </p:tav>
                                      </p:tavLst>
                                    </p:anim>
                                    <p:anim calcmode="lin" valueType="num">
                                      <p:cBhvr additive="base">
                                        <p:cTn id="72" dur="1000" fill="hold"/>
                                        <p:tgtEl>
                                          <p:spTgt spid="240"/>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nodeType="withEffect">
                                  <p:stCondLst>
                                    <p:cond delay="500"/>
                                  </p:stCondLst>
                                  <p:childTnLst>
                                    <p:set>
                                      <p:cBhvr>
                                        <p:cTn id="74" dur="1" fill="hold">
                                          <p:stCondLst>
                                            <p:cond delay="0"/>
                                          </p:stCondLst>
                                        </p:cTn>
                                        <p:tgtEl>
                                          <p:spTgt spid="238"/>
                                        </p:tgtEl>
                                        <p:attrNameLst>
                                          <p:attrName>style.visibility</p:attrName>
                                        </p:attrNameLst>
                                      </p:cBhvr>
                                      <p:to>
                                        <p:strVal val="visible"/>
                                      </p:to>
                                    </p:set>
                                    <p:anim calcmode="lin" valueType="num">
                                      <p:cBhvr additive="base">
                                        <p:cTn id="75" dur="1000" fill="hold"/>
                                        <p:tgtEl>
                                          <p:spTgt spid="238"/>
                                        </p:tgtEl>
                                        <p:attrNameLst>
                                          <p:attrName>ppt_x</p:attrName>
                                        </p:attrNameLst>
                                      </p:cBhvr>
                                      <p:tavLst>
                                        <p:tav tm="0">
                                          <p:val>
                                            <p:strVal val="0-#ppt_w/2"/>
                                          </p:val>
                                        </p:tav>
                                        <p:tav tm="100000">
                                          <p:val>
                                            <p:strVal val="#ppt_x"/>
                                          </p:val>
                                        </p:tav>
                                      </p:tavLst>
                                    </p:anim>
                                    <p:anim calcmode="lin" valueType="num">
                                      <p:cBhvr additive="base">
                                        <p:cTn id="76" dur="1000" fill="hold"/>
                                        <p:tgtEl>
                                          <p:spTgt spid="238"/>
                                        </p:tgtEl>
                                        <p:attrNameLst>
                                          <p:attrName>ppt_y</p:attrName>
                                        </p:attrNameLst>
                                      </p:cBhvr>
                                      <p:tavLst>
                                        <p:tav tm="0">
                                          <p:val>
                                            <p:strVal val="#ppt_y"/>
                                          </p:val>
                                        </p:tav>
                                        <p:tav tm="100000">
                                          <p:val>
                                            <p:strVal val="#ppt_y"/>
                                          </p:val>
                                        </p:tav>
                                      </p:tavLst>
                                    </p:anim>
                                  </p:childTnLst>
                                </p:cTn>
                              </p:par>
                              <p:par>
                                <p:cTn id="77" presetID="2" presetClass="entr" presetSubtype="8" accel="50000" decel="50000" fill="hold" nodeType="withEffect">
                                  <p:stCondLst>
                                    <p:cond delay="500"/>
                                  </p:stCondLst>
                                  <p:childTnLst>
                                    <p:set>
                                      <p:cBhvr>
                                        <p:cTn id="78" dur="1" fill="hold">
                                          <p:stCondLst>
                                            <p:cond delay="0"/>
                                          </p:stCondLst>
                                        </p:cTn>
                                        <p:tgtEl>
                                          <p:spTgt spid="242"/>
                                        </p:tgtEl>
                                        <p:attrNameLst>
                                          <p:attrName>style.visibility</p:attrName>
                                        </p:attrNameLst>
                                      </p:cBhvr>
                                      <p:to>
                                        <p:strVal val="visible"/>
                                      </p:to>
                                    </p:set>
                                    <p:anim calcmode="lin" valueType="num">
                                      <p:cBhvr additive="base">
                                        <p:cTn id="79" dur="1000" fill="hold"/>
                                        <p:tgtEl>
                                          <p:spTgt spid="242"/>
                                        </p:tgtEl>
                                        <p:attrNameLst>
                                          <p:attrName>ppt_x</p:attrName>
                                        </p:attrNameLst>
                                      </p:cBhvr>
                                      <p:tavLst>
                                        <p:tav tm="0">
                                          <p:val>
                                            <p:strVal val="0-#ppt_w/2"/>
                                          </p:val>
                                        </p:tav>
                                        <p:tav tm="100000">
                                          <p:val>
                                            <p:strVal val="#ppt_x"/>
                                          </p:val>
                                        </p:tav>
                                      </p:tavLst>
                                    </p:anim>
                                    <p:anim calcmode="lin" valueType="num">
                                      <p:cBhvr additive="base">
                                        <p:cTn id="80" dur="1000" fill="hold"/>
                                        <p:tgtEl>
                                          <p:spTgt spid="24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500"/>
                                  </p:stCondLst>
                                  <p:childTnLst>
                                    <p:set>
                                      <p:cBhvr>
                                        <p:cTn id="82" dur="1" fill="hold">
                                          <p:stCondLst>
                                            <p:cond delay="0"/>
                                          </p:stCondLst>
                                        </p:cTn>
                                        <p:tgtEl>
                                          <p:spTgt spid="243"/>
                                        </p:tgtEl>
                                        <p:attrNameLst>
                                          <p:attrName>style.visibility</p:attrName>
                                        </p:attrNameLst>
                                      </p:cBhvr>
                                      <p:to>
                                        <p:strVal val="visible"/>
                                      </p:to>
                                    </p:set>
                                    <p:anim calcmode="lin" valueType="num">
                                      <p:cBhvr additive="base">
                                        <p:cTn id="83" dur="1000" fill="hold"/>
                                        <p:tgtEl>
                                          <p:spTgt spid="243"/>
                                        </p:tgtEl>
                                        <p:attrNameLst>
                                          <p:attrName>ppt_x</p:attrName>
                                        </p:attrNameLst>
                                      </p:cBhvr>
                                      <p:tavLst>
                                        <p:tav tm="0">
                                          <p:val>
                                            <p:strVal val="1+#ppt_w/2"/>
                                          </p:val>
                                        </p:tav>
                                        <p:tav tm="100000">
                                          <p:val>
                                            <p:strVal val="#ppt_x"/>
                                          </p:val>
                                        </p:tav>
                                      </p:tavLst>
                                    </p:anim>
                                    <p:anim calcmode="lin" valueType="num">
                                      <p:cBhvr additive="base">
                                        <p:cTn id="84" dur="1000" fill="hold"/>
                                        <p:tgtEl>
                                          <p:spTgt spid="243"/>
                                        </p:tgtEl>
                                        <p:attrNameLst>
                                          <p:attrName>ppt_y</p:attrName>
                                        </p:attrNameLst>
                                      </p:cBhvr>
                                      <p:tavLst>
                                        <p:tav tm="0">
                                          <p:val>
                                            <p:strVal val="#ppt_y"/>
                                          </p:val>
                                        </p:tav>
                                        <p:tav tm="100000">
                                          <p:val>
                                            <p:strVal val="#ppt_y"/>
                                          </p:val>
                                        </p:tav>
                                      </p:tavLst>
                                    </p:anim>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500"/>
                                        <p:tgtEl>
                                          <p:spTgt spid="75"/>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childTnLst>
                          </p:cTn>
                        </p:par>
                        <p:par>
                          <p:cTn id="101" fill="hold">
                            <p:stCondLst>
                              <p:cond delay="3500"/>
                            </p:stCondLst>
                            <p:childTnLst>
                              <p:par>
                                <p:cTn id="102" presetID="10" presetClass="entr" presetSubtype="0" fill="hold" grpId="0"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19"/>
                                        </p:tgtEl>
                                        <p:attrNameLst>
                                          <p:attrName>style.visibility</p:attrName>
                                        </p:attrNameLst>
                                      </p:cBhvr>
                                      <p:to>
                                        <p:strVal val="visible"/>
                                      </p:to>
                                    </p:set>
                                    <p:animEffect transition="in" filter="fade">
                                      <p:cBhvr>
                                        <p:cTn id="111" dur="1000"/>
                                        <p:tgtEl>
                                          <p:spTgt spid="2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1000"/>
                                        <p:tgtEl>
                                          <p:spTgt spid="9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1000"/>
                                        <p:tgtEl>
                                          <p:spTgt spid="10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fade">
                                      <p:cBhvr>
                                        <p:cTn id="120" dur="1000"/>
                                        <p:tgtEl>
                                          <p:spTgt spid="10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8"/>
                                        </p:tgtEl>
                                        <p:attrNameLst>
                                          <p:attrName>style.visibility</p:attrName>
                                        </p:attrNameLst>
                                      </p:cBhvr>
                                      <p:to>
                                        <p:strVal val="visible"/>
                                      </p:to>
                                    </p:set>
                                    <p:animEffect transition="in" filter="fade">
                                      <p:cBhvr>
                                        <p:cTn id="123" dur="1000"/>
                                        <p:tgtEl>
                                          <p:spTgt spid="10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3"/>
                                        </p:tgtEl>
                                        <p:attrNameLst>
                                          <p:attrName>style.visibility</p:attrName>
                                        </p:attrNameLst>
                                      </p:cBhvr>
                                      <p:to>
                                        <p:strVal val="visible"/>
                                      </p:to>
                                    </p:set>
                                    <p:animEffect transition="in" filter="fade">
                                      <p:cBhvr>
                                        <p:cTn id="126" dur="1000"/>
                                        <p:tgtEl>
                                          <p:spTgt spid="11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8"/>
                                        </p:tgtEl>
                                        <p:attrNameLst>
                                          <p:attrName>style.visibility</p:attrName>
                                        </p:attrNameLst>
                                      </p:cBhvr>
                                      <p:to>
                                        <p:strVal val="visible"/>
                                      </p:to>
                                    </p:set>
                                    <p:animEffect transition="in" filter="fade">
                                      <p:cBhvr>
                                        <p:cTn id="129" dur="1000"/>
                                        <p:tgtEl>
                                          <p:spTgt spid="11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19"/>
                                        </p:tgtEl>
                                        <p:attrNameLst>
                                          <p:attrName>style.visibility</p:attrName>
                                        </p:attrNameLst>
                                      </p:cBhvr>
                                      <p:to>
                                        <p:strVal val="visible"/>
                                      </p:to>
                                    </p:set>
                                    <p:animEffect transition="in" filter="fade">
                                      <p:cBhvr>
                                        <p:cTn id="132" dur="1000"/>
                                        <p:tgtEl>
                                          <p:spTgt spid="11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1000"/>
                                        <p:tgtEl>
                                          <p:spTgt spid="12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fade">
                                      <p:cBhvr>
                                        <p:cTn id="138" dur="1000"/>
                                        <p:tgtEl>
                                          <p:spTgt spid="13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fade">
                                      <p:cBhvr>
                                        <p:cTn id="141" dur="1000"/>
                                        <p:tgtEl>
                                          <p:spTgt spid="13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36"/>
                                        </p:tgtEl>
                                        <p:attrNameLst>
                                          <p:attrName>style.visibility</p:attrName>
                                        </p:attrNameLst>
                                      </p:cBhvr>
                                      <p:to>
                                        <p:strVal val="visible"/>
                                      </p:to>
                                    </p:set>
                                    <p:animEffect transition="in" filter="fade">
                                      <p:cBhvr>
                                        <p:cTn id="144"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219" grpId="0"/>
      <p:bldP spid="243" grpId="0" animBg="1"/>
      <p:bldP spid="75" grpId="0" animBg="1"/>
      <p:bldP spid="76" grpId="0" animBg="1"/>
      <p:bldP spid="77" grpId="0" animBg="1"/>
      <p:bldP spid="78" grpId="0" animBg="1"/>
      <p:bldP spid="79" grpId="0" animBg="1"/>
      <p:bldP spid="97" grpId="0"/>
      <p:bldP spid="100" grpId="0"/>
      <p:bldP spid="105" grpId="0"/>
      <p:bldP spid="108" grpId="0"/>
      <p:bldP spid="113" grpId="0"/>
      <p:bldP spid="118" grpId="0"/>
      <p:bldP spid="119" grpId="0"/>
      <p:bldP spid="122" grpId="0"/>
      <p:bldP spid="130" grpId="0"/>
      <p:bldP spid="133" grpId="0"/>
      <p:bldP spid="1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C183D7F6-B498-43B3-948B-1728B52AA6E4}">
                <adec:decorative xmlns:adec="http://schemas.microsoft.com/office/drawing/2017/decorative" val="1"/>
              </a:ext>
            </a:extLst>
          </p:cNvPr>
          <p:cNvSpPr/>
          <p:nvPr/>
        </p:nvSpPr>
        <p:spPr>
          <a:xfrm>
            <a:off x="0" y="0"/>
            <a:ext cx="12188825" cy="6856214"/>
          </a:xfrm>
          <a:prstGeom prst="rect">
            <a:avLst/>
          </a:pr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ackground space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38000"/>
                    </a14:imgEffect>
                  </a14:imgLayer>
                </a14:imgProps>
              </a:ex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3" name="Title 2" hidden="1"/>
          <p:cNvSpPr>
            <a:spLocks noGrp="1"/>
          </p:cNvSpPr>
          <p:nvPr>
            <p:ph type="title"/>
          </p:nvPr>
        </p:nvSpPr>
        <p:spPr>
          <a:xfrm>
            <a:off x="609439" y="1114095"/>
            <a:ext cx="10969943" cy="944561"/>
          </a:xfrm>
        </p:spPr>
        <p:txBody>
          <a:bodyPr/>
          <a:lstStyle/>
          <a:p>
            <a:r>
              <a:rPr lang="en-US" dirty="0"/>
              <a:t>Sample 5</a:t>
            </a:r>
          </a:p>
        </p:txBody>
      </p:sp>
      <p:grpSp>
        <p:nvGrpSpPr>
          <p:cNvPr id="49" name="Group 19">
            <a:extLst>
              <a:ext uri="{C183D7F6-B498-43B3-948B-1728B52AA6E4}">
                <adec:decorative xmlns:adec="http://schemas.microsoft.com/office/drawing/2017/decorative" val="1"/>
              </a:ext>
            </a:extLst>
          </p:cNvPr>
          <p:cNvGrpSpPr/>
          <p:nvPr/>
        </p:nvGrpSpPr>
        <p:grpSpPr>
          <a:xfrm rot="10800000">
            <a:off x="1409920" y="2736571"/>
            <a:ext cx="1828273" cy="433869"/>
            <a:chOff x="6069552" y="4235708"/>
            <a:chExt cx="1420440" cy="337086"/>
          </a:xfrm>
        </p:grpSpPr>
        <p:cxnSp>
          <p:nvCxnSpPr>
            <p:cNvPr id="50" name="Straight Connector 49"/>
            <p:cNvCxnSpPr/>
            <p:nvPr/>
          </p:nvCxnSpPr>
          <p:spPr>
            <a:xfrm rot="10800000" flipH="1">
              <a:off x="6069552" y="4567643"/>
              <a:ext cx="1420440"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664407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19">
            <a:extLst>
              <a:ext uri="{C183D7F6-B498-43B3-948B-1728B52AA6E4}">
                <adec:decorative xmlns:adec="http://schemas.microsoft.com/office/drawing/2017/decorative" val="1"/>
              </a:ext>
            </a:extLst>
          </p:cNvPr>
          <p:cNvGrpSpPr/>
          <p:nvPr/>
        </p:nvGrpSpPr>
        <p:grpSpPr>
          <a:xfrm>
            <a:off x="2280759" y="4822994"/>
            <a:ext cx="1816953" cy="433869"/>
            <a:chOff x="7347593" y="4235708"/>
            <a:chExt cx="1411645" cy="337086"/>
          </a:xfrm>
        </p:grpSpPr>
        <p:cxnSp>
          <p:nvCxnSpPr>
            <p:cNvPr id="56" name="Straight Connector 55"/>
            <p:cNvCxnSpPr/>
            <p:nvPr/>
          </p:nvCxnSpPr>
          <p:spPr>
            <a:xfrm>
              <a:off x="7347593"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774351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1" name="Group 19">
            <a:extLst>
              <a:ext uri="{C183D7F6-B498-43B3-948B-1728B52AA6E4}">
                <adec:decorative xmlns:adec="http://schemas.microsoft.com/office/drawing/2017/decorative" val="1"/>
              </a:ext>
            </a:extLst>
          </p:cNvPr>
          <p:cNvGrpSpPr/>
          <p:nvPr/>
        </p:nvGrpSpPr>
        <p:grpSpPr>
          <a:xfrm rot="10800000">
            <a:off x="3658861" y="2736570"/>
            <a:ext cx="1816951" cy="433869"/>
            <a:chOff x="6236081" y="4235708"/>
            <a:chExt cx="1411644" cy="337086"/>
          </a:xfrm>
        </p:grpSpPr>
        <p:cxnSp>
          <p:nvCxnSpPr>
            <p:cNvPr id="62" name="Straight Connector 61"/>
            <p:cNvCxnSpPr/>
            <p:nvPr/>
          </p:nvCxnSpPr>
          <p:spPr>
            <a:xfrm rot="10800000" flipH="1">
              <a:off x="6236081"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rot="5400000">
              <a:off x="699742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7" name="Group 19">
            <a:extLst>
              <a:ext uri="{C183D7F6-B498-43B3-948B-1728B52AA6E4}">
                <adec:decorative xmlns:adec="http://schemas.microsoft.com/office/drawing/2017/decorative" val="1"/>
              </a:ext>
            </a:extLst>
          </p:cNvPr>
          <p:cNvGrpSpPr/>
          <p:nvPr/>
        </p:nvGrpSpPr>
        <p:grpSpPr>
          <a:xfrm>
            <a:off x="4529700" y="4822996"/>
            <a:ext cx="1816952" cy="439673"/>
            <a:chOff x="6959549" y="4235708"/>
            <a:chExt cx="1411644" cy="341595"/>
          </a:xfrm>
        </p:grpSpPr>
        <p:cxnSp>
          <p:nvCxnSpPr>
            <p:cNvPr id="68" name="Straight Connector 67"/>
            <p:cNvCxnSpPr/>
            <p:nvPr/>
          </p:nvCxnSpPr>
          <p:spPr>
            <a:xfrm>
              <a:off x="6959549" y="4577303"/>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732506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3" name="Group 19">
            <a:extLst>
              <a:ext uri="{C183D7F6-B498-43B3-948B-1728B52AA6E4}">
                <adec:decorative xmlns:adec="http://schemas.microsoft.com/office/drawing/2017/decorative" val="1"/>
              </a:ext>
            </a:extLst>
          </p:cNvPr>
          <p:cNvGrpSpPr/>
          <p:nvPr/>
        </p:nvGrpSpPr>
        <p:grpSpPr>
          <a:xfrm rot="10800000">
            <a:off x="5907801" y="2736570"/>
            <a:ext cx="1816951" cy="433869"/>
            <a:chOff x="6393812" y="4235708"/>
            <a:chExt cx="1411644" cy="337086"/>
          </a:xfrm>
        </p:grpSpPr>
        <p:cxnSp>
          <p:nvCxnSpPr>
            <p:cNvPr id="74" name="Straight Connector 73"/>
            <p:cNvCxnSpPr/>
            <p:nvPr/>
          </p:nvCxnSpPr>
          <p:spPr>
            <a:xfrm rot="10800000" flipH="1">
              <a:off x="6393812"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719561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84" name="Group 19">
            <a:extLst>
              <a:ext uri="{C183D7F6-B498-43B3-948B-1728B52AA6E4}">
                <adec:decorative xmlns:adec="http://schemas.microsoft.com/office/drawing/2017/decorative" val="1"/>
              </a:ext>
            </a:extLst>
          </p:cNvPr>
          <p:cNvGrpSpPr/>
          <p:nvPr/>
        </p:nvGrpSpPr>
        <p:grpSpPr>
          <a:xfrm>
            <a:off x="6778639" y="4822989"/>
            <a:ext cx="1816952" cy="439676"/>
            <a:chOff x="6717378" y="4235708"/>
            <a:chExt cx="1392999" cy="337086"/>
          </a:xfrm>
        </p:grpSpPr>
        <p:cxnSp>
          <p:nvCxnSpPr>
            <p:cNvPr id="85" name="Straight Connector 84"/>
            <p:cNvCxnSpPr/>
            <p:nvPr/>
          </p:nvCxnSpPr>
          <p:spPr>
            <a:xfrm>
              <a:off x="6717378" y="4572000"/>
              <a:ext cx="1392999"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5400000">
              <a:off x="733950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0" name="Group 19">
            <a:extLst>
              <a:ext uri="{C183D7F6-B498-43B3-948B-1728B52AA6E4}">
                <adec:decorative xmlns:adec="http://schemas.microsoft.com/office/drawing/2017/decorative" val="1"/>
              </a:ext>
            </a:extLst>
          </p:cNvPr>
          <p:cNvGrpSpPr/>
          <p:nvPr/>
        </p:nvGrpSpPr>
        <p:grpSpPr>
          <a:xfrm rot="10800000">
            <a:off x="8156735" y="2736570"/>
            <a:ext cx="1816954" cy="433869"/>
            <a:chOff x="6720872" y="4235708"/>
            <a:chExt cx="1411645" cy="337086"/>
          </a:xfrm>
        </p:grpSpPr>
        <p:cxnSp>
          <p:nvCxnSpPr>
            <p:cNvPr id="91" name="Straight Connector 90"/>
            <p:cNvCxnSpPr/>
            <p:nvPr/>
          </p:nvCxnSpPr>
          <p:spPr>
            <a:xfrm rot="10800000" flipH="1">
              <a:off x="6720872"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5400000">
              <a:off x="723448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6" name="Group 19">
            <a:extLst>
              <a:ext uri="{C183D7F6-B498-43B3-948B-1728B52AA6E4}">
                <adec:decorative xmlns:adec="http://schemas.microsoft.com/office/drawing/2017/decorative" val="1"/>
              </a:ext>
            </a:extLst>
          </p:cNvPr>
          <p:cNvGrpSpPr/>
          <p:nvPr/>
        </p:nvGrpSpPr>
        <p:grpSpPr>
          <a:xfrm>
            <a:off x="9027580" y="4822993"/>
            <a:ext cx="1816952" cy="434891"/>
            <a:chOff x="6408732" y="4235708"/>
            <a:chExt cx="1411644" cy="337880"/>
          </a:xfrm>
        </p:grpSpPr>
        <p:cxnSp>
          <p:nvCxnSpPr>
            <p:cNvPr id="98" name="Straight Connector 97"/>
            <p:cNvCxnSpPr/>
            <p:nvPr/>
          </p:nvCxnSpPr>
          <p:spPr>
            <a:xfrm>
              <a:off x="6408732" y="4573588"/>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a:off x="712783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0" name="Group 29" descr="Timeline shapes group.">
            <a:extLst>
              <a:ext uri="{C183D7F6-B498-43B3-948B-1728B52AA6E4}">
                <adec:decorative xmlns:adec="http://schemas.microsoft.com/office/drawing/2017/decorative" val="0"/>
              </a:ext>
            </a:extLst>
          </p:cNvPr>
          <p:cNvGrpSpPr/>
          <p:nvPr/>
        </p:nvGrpSpPr>
        <p:grpSpPr>
          <a:xfrm>
            <a:off x="1043378" y="3358150"/>
            <a:ext cx="10102069" cy="1275020"/>
            <a:chOff x="1043378" y="3358150"/>
            <a:chExt cx="10102069" cy="1275020"/>
          </a:xfrm>
        </p:grpSpPr>
        <p:sp>
          <p:nvSpPr>
            <p:cNvPr id="46" name="Trapezoid 45">
              <a:extLst>
                <a:ext uri="{C183D7F6-B498-43B3-948B-1728B52AA6E4}">
                  <adec:decorative xmlns:adec="http://schemas.microsoft.com/office/drawing/2017/decorative" val="1"/>
                </a:ext>
              </a:extLst>
            </p:cNvPr>
            <p:cNvSpPr/>
            <p:nvPr/>
          </p:nvSpPr>
          <p:spPr>
            <a:xfrm>
              <a:off x="1631848" y="3358150"/>
              <a:ext cx="1275018" cy="632060"/>
            </a:xfrm>
            <a:prstGeom prst="trapezoid">
              <a:avLst/>
            </a:prstGeom>
            <a:gradFill flip="none" rotWithShape="1">
              <a:gsLst>
                <a:gs pos="11000">
                  <a:srgbClr val="FF000F"/>
                </a:gs>
                <a:gs pos="87000">
                  <a:srgbClr val="FF7A10"/>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rapezoid 51">
              <a:extLst>
                <a:ext uri="{C183D7F6-B498-43B3-948B-1728B52AA6E4}">
                  <adec:decorative xmlns:adec="http://schemas.microsoft.com/office/drawing/2017/decorative" val="1"/>
                </a:ext>
              </a:extLst>
            </p:cNvPr>
            <p:cNvSpPr/>
            <p:nvPr/>
          </p:nvSpPr>
          <p:spPr>
            <a:xfrm rot="10800000">
              <a:off x="2318396" y="4001110"/>
              <a:ext cx="1316436" cy="632060"/>
            </a:xfrm>
            <a:prstGeom prst="trapezoid">
              <a:avLst/>
            </a:prstGeom>
            <a:gradFill flip="none" rotWithShape="1">
              <a:gsLst>
                <a:gs pos="100000">
                  <a:srgbClr val="FFB200"/>
                </a:gs>
                <a:gs pos="56000">
                  <a:srgbClr val="FF7A1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rapezoid 57">
              <a:extLst>
                <a:ext uri="{C183D7F6-B498-43B3-948B-1728B52AA6E4}">
                  <adec:decorative xmlns:adec="http://schemas.microsoft.com/office/drawing/2017/decorative" val="1"/>
                </a:ext>
              </a:extLst>
            </p:cNvPr>
            <p:cNvSpPr/>
            <p:nvPr/>
          </p:nvSpPr>
          <p:spPr>
            <a:xfrm>
              <a:off x="3397259" y="3358150"/>
              <a:ext cx="1765410" cy="632060"/>
            </a:xfrm>
            <a:prstGeom prst="trapezoid">
              <a:avLst/>
            </a:prstGeom>
            <a:gradFill flip="none" rotWithShape="1">
              <a:gsLst>
                <a:gs pos="46000">
                  <a:srgbClr val="FFB200"/>
                </a:gs>
                <a:gs pos="0">
                  <a:srgbClr val="92D050"/>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Trapezoid 63">
              <a:extLst>
                <a:ext uri="{C183D7F6-B498-43B3-948B-1728B52AA6E4}">
                  <adec:decorative xmlns:adec="http://schemas.microsoft.com/office/drawing/2017/decorative" val="1"/>
                </a:ext>
              </a:extLst>
            </p:cNvPr>
            <p:cNvSpPr/>
            <p:nvPr/>
          </p:nvSpPr>
          <p:spPr>
            <a:xfrm rot="10800000">
              <a:off x="4901115" y="4001110"/>
              <a:ext cx="645471" cy="632060"/>
            </a:xfrm>
            <a:prstGeom prst="trapezoid">
              <a:avLst/>
            </a:prstGeom>
            <a:gradFill flip="none" rotWithShape="1">
              <a:gsLst>
                <a:gs pos="100000">
                  <a:srgbClr val="00C7D2"/>
                </a:gs>
                <a:gs pos="64000">
                  <a:srgbClr val="92D05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Trapezoid 69">
              <a:extLst>
                <a:ext uri="{C183D7F6-B498-43B3-948B-1728B52AA6E4}">
                  <adec:decorative xmlns:adec="http://schemas.microsoft.com/office/drawing/2017/decorative" val="1"/>
                </a:ext>
              </a:extLst>
            </p:cNvPr>
            <p:cNvSpPr/>
            <p:nvPr/>
          </p:nvSpPr>
          <p:spPr>
            <a:xfrm>
              <a:off x="5456904" y="3358150"/>
              <a:ext cx="2059645" cy="632060"/>
            </a:xfrm>
            <a:prstGeom prst="trapezoid">
              <a:avLst/>
            </a:prstGeom>
            <a:gradFill flip="none" rotWithShape="1">
              <a:gsLst>
                <a:gs pos="42000">
                  <a:srgbClr val="00C7D2"/>
                </a:gs>
                <a:gs pos="0">
                  <a:srgbClr val="0096E5"/>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Trapezoid 80">
              <a:extLst>
                <a:ext uri="{C183D7F6-B498-43B3-948B-1728B52AA6E4}">
                  <adec:decorative xmlns:adec="http://schemas.microsoft.com/office/drawing/2017/decorative" val="1"/>
                </a:ext>
              </a:extLst>
            </p:cNvPr>
            <p:cNvSpPr/>
            <p:nvPr/>
          </p:nvSpPr>
          <p:spPr>
            <a:xfrm rot="10800000">
              <a:off x="6724871" y="4001110"/>
              <a:ext cx="2164772" cy="632060"/>
            </a:xfrm>
            <a:prstGeom prst="trapezoid">
              <a:avLst/>
            </a:prstGeom>
            <a:gradFill flip="none" rotWithShape="1">
              <a:gsLst>
                <a:gs pos="100000">
                  <a:srgbClr val="B65BDE"/>
                </a:gs>
                <a:gs pos="53000">
                  <a:srgbClr val="0096E5"/>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rapezoid 86">
              <a:extLst>
                <a:ext uri="{C183D7F6-B498-43B3-948B-1728B52AA6E4}">
                  <adec:decorative xmlns:adec="http://schemas.microsoft.com/office/drawing/2017/decorative" val="1"/>
                </a:ext>
              </a:extLst>
            </p:cNvPr>
            <p:cNvSpPr/>
            <p:nvPr/>
          </p:nvSpPr>
          <p:spPr>
            <a:xfrm>
              <a:off x="8405479" y="3375903"/>
              <a:ext cx="1373097" cy="632060"/>
            </a:xfrm>
            <a:prstGeom prst="trapezoid">
              <a:avLst/>
            </a:prstGeom>
            <a:gradFill flip="none" rotWithShape="1">
              <a:gsLst>
                <a:gs pos="62000">
                  <a:srgbClr val="B65BDE"/>
                </a:gs>
                <a:gs pos="100000">
                  <a:srgbClr val="FF96E5"/>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rapezoid 92">
              <a:extLst>
                <a:ext uri="{C183D7F6-B498-43B3-948B-1728B52AA6E4}">
                  <adec:decorative xmlns:adec="http://schemas.microsoft.com/office/drawing/2017/decorative" val="1"/>
                </a:ext>
              </a:extLst>
            </p:cNvPr>
            <p:cNvSpPr/>
            <p:nvPr/>
          </p:nvSpPr>
          <p:spPr>
            <a:xfrm rot="10800000">
              <a:off x="9443346" y="4001110"/>
              <a:ext cx="1407865" cy="632060"/>
            </a:xfrm>
            <a:prstGeom prst="trapezoid">
              <a:avLst/>
            </a:prstGeom>
            <a:gradFill flip="none" rotWithShape="1">
              <a:gsLst>
                <a:gs pos="0">
                  <a:srgbClr val="FF6979"/>
                </a:gs>
                <a:gs pos="39000">
                  <a:srgbClr val="FF96E5"/>
                </a:gs>
              </a:gsLst>
              <a:lin ang="189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1" name="Group 81" descr="Timeline with year markers"/>
            <p:cNvGrpSpPr/>
            <p:nvPr/>
          </p:nvGrpSpPr>
          <p:grpSpPr>
            <a:xfrm>
              <a:off x="1043378" y="3913929"/>
              <a:ext cx="10102069" cy="626331"/>
              <a:chOff x="685800" y="3141133"/>
              <a:chExt cx="7848600" cy="486615"/>
            </a:xfrm>
          </p:grpSpPr>
          <p:cxnSp>
            <p:nvCxnSpPr>
              <p:cNvPr id="102" name="Straight Arrow Connector 101">
                <a:extLst>
                  <a:ext uri="{C183D7F6-B498-43B3-948B-1728B52AA6E4}">
                    <adec:decorative xmlns:adec="http://schemas.microsoft.com/office/drawing/2017/decorative" val="1"/>
                  </a:ext>
                </a:extLst>
              </p:cNvPr>
              <p:cNvCxnSpPr/>
              <p:nvPr/>
            </p:nvCxnSpPr>
            <p:spPr>
              <a:xfrm>
                <a:off x="685800" y="3200400"/>
                <a:ext cx="7848600" cy="1588"/>
              </a:xfrm>
              <a:prstGeom prst="straightConnector1">
                <a:avLst/>
              </a:prstGeom>
              <a:ln w="57150" cap="flat" cmpd="sng" algn="ctr">
                <a:solidFill>
                  <a:srgbClr val="FFFFFF"/>
                </a:solidFill>
                <a:prstDash val="solid"/>
                <a:round/>
                <a:headEnd type="triangle" w="med" len="sm"/>
                <a:tailEnd type="triangle" w="med" len="sm"/>
              </a:ln>
              <a:effectLst>
                <a:outerShdw blurRad="40000" dist="20000" dir="5400000" rotWithShape="0">
                  <a:srgbClr val="000000">
                    <a:alpha val="15000"/>
                  </a:srgbClr>
                </a:outerShdw>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1324386" y="3141133"/>
                <a:ext cx="188513" cy="486615"/>
                <a:chOff x="1298985" y="3141133"/>
                <a:chExt cx="188513" cy="486615"/>
              </a:xfrm>
            </p:grpSpPr>
            <p:sp>
              <p:nvSpPr>
                <p:cNvPr id="147" name="Oval 146">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2005</a:t>
                  </a:r>
                  <a:endParaRPr lang="en-US" sz="1400" dirty="0">
                    <a:solidFill>
                      <a:srgbClr val="FFFFFF"/>
                    </a:solidFill>
                  </a:endParaRPr>
                </a:p>
              </p:txBody>
            </p:sp>
          </p:grpSp>
          <p:grpSp>
            <p:nvGrpSpPr>
              <p:cNvPr id="104" name="Group 103"/>
              <p:cNvGrpSpPr/>
              <p:nvPr/>
            </p:nvGrpSpPr>
            <p:grpSpPr>
              <a:xfrm>
                <a:off x="2029942" y="3141133"/>
                <a:ext cx="188513" cy="486615"/>
                <a:chOff x="1298985" y="3141133"/>
                <a:chExt cx="188513" cy="486615"/>
              </a:xfrm>
            </p:grpSpPr>
            <p:sp>
              <p:nvSpPr>
                <p:cNvPr id="145" name="Oval 144">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2006</a:t>
                  </a:r>
                  <a:endParaRPr lang="en-US" sz="1400" dirty="0">
                    <a:solidFill>
                      <a:srgbClr val="FFFFFF"/>
                    </a:solidFill>
                  </a:endParaRPr>
                </a:p>
              </p:txBody>
            </p:sp>
          </p:grpSp>
          <p:grpSp>
            <p:nvGrpSpPr>
              <p:cNvPr id="106" name="Group 105"/>
              <p:cNvGrpSpPr/>
              <p:nvPr/>
            </p:nvGrpSpPr>
            <p:grpSpPr>
              <a:xfrm>
                <a:off x="2735498" y="3141133"/>
                <a:ext cx="188513" cy="486615"/>
                <a:chOff x="1298985" y="3141133"/>
                <a:chExt cx="188513" cy="486615"/>
              </a:xfrm>
            </p:grpSpPr>
            <p:sp>
              <p:nvSpPr>
                <p:cNvPr id="142" name="Oval 141">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TextBox 14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2007</a:t>
                  </a:r>
                  <a:endParaRPr lang="en-US" sz="1400" dirty="0">
                    <a:solidFill>
                      <a:srgbClr val="FFFFFF"/>
                    </a:solidFill>
                  </a:endParaRPr>
                </a:p>
              </p:txBody>
            </p:sp>
          </p:grpSp>
          <p:grpSp>
            <p:nvGrpSpPr>
              <p:cNvPr id="107" name="Group 106"/>
              <p:cNvGrpSpPr/>
              <p:nvPr/>
            </p:nvGrpSpPr>
            <p:grpSpPr>
              <a:xfrm>
                <a:off x="3441054" y="3141133"/>
                <a:ext cx="188513" cy="486615"/>
                <a:chOff x="1298985" y="3141133"/>
                <a:chExt cx="188513" cy="486615"/>
              </a:xfrm>
            </p:grpSpPr>
            <p:sp>
              <p:nvSpPr>
                <p:cNvPr id="139" name="Oval 138">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2008</a:t>
                  </a:r>
                  <a:endParaRPr lang="en-US" sz="1400" dirty="0">
                    <a:solidFill>
                      <a:srgbClr val="FFFFFF"/>
                    </a:solidFill>
                  </a:endParaRPr>
                </a:p>
              </p:txBody>
            </p:sp>
          </p:grpSp>
          <p:grpSp>
            <p:nvGrpSpPr>
              <p:cNvPr id="109" name="Group 108"/>
              <p:cNvGrpSpPr/>
              <p:nvPr/>
            </p:nvGrpSpPr>
            <p:grpSpPr>
              <a:xfrm>
                <a:off x="4146610" y="3141133"/>
                <a:ext cx="188513" cy="486615"/>
                <a:chOff x="1298985" y="3141133"/>
                <a:chExt cx="188513" cy="486615"/>
              </a:xfrm>
            </p:grpSpPr>
            <p:sp>
              <p:nvSpPr>
                <p:cNvPr id="134" name="Oval 133">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2009</a:t>
                  </a:r>
                  <a:endParaRPr lang="en-US" sz="1400" dirty="0">
                    <a:solidFill>
                      <a:srgbClr val="FFFFFF"/>
                    </a:solidFill>
                  </a:endParaRPr>
                </a:p>
              </p:txBody>
            </p:sp>
          </p:grpSp>
          <p:grpSp>
            <p:nvGrpSpPr>
              <p:cNvPr id="110" name="Group 109"/>
              <p:cNvGrpSpPr/>
              <p:nvPr/>
            </p:nvGrpSpPr>
            <p:grpSpPr>
              <a:xfrm>
                <a:off x="4852166" y="3141133"/>
                <a:ext cx="188513" cy="486615"/>
                <a:chOff x="1298985" y="3141133"/>
                <a:chExt cx="188513" cy="486615"/>
              </a:xfrm>
            </p:grpSpPr>
            <p:sp>
              <p:nvSpPr>
                <p:cNvPr id="127" name="Oval 126">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TextBox 12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2010</a:t>
                  </a:r>
                  <a:endParaRPr lang="en-US" sz="1400" dirty="0">
                    <a:solidFill>
                      <a:srgbClr val="FFFFFF"/>
                    </a:solidFill>
                  </a:endParaRPr>
                </a:p>
              </p:txBody>
            </p:sp>
          </p:grpSp>
          <p:grpSp>
            <p:nvGrpSpPr>
              <p:cNvPr id="111" name="Group 110"/>
              <p:cNvGrpSpPr/>
              <p:nvPr/>
            </p:nvGrpSpPr>
            <p:grpSpPr>
              <a:xfrm>
                <a:off x="5557722" y="3141133"/>
                <a:ext cx="188513" cy="486615"/>
                <a:chOff x="1298985" y="3141133"/>
                <a:chExt cx="188513" cy="486615"/>
              </a:xfrm>
            </p:grpSpPr>
            <p:sp>
              <p:nvSpPr>
                <p:cNvPr id="125" name="Oval 124">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2011</a:t>
                  </a:r>
                  <a:endParaRPr lang="en-US" sz="1400" dirty="0">
                    <a:solidFill>
                      <a:srgbClr val="FFFFFF"/>
                    </a:solidFill>
                  </a:endParaRPr>
                </a:p>
              </p:txBody>
            </p:sp>
          </p:grpSp>
          <p:grpSp>
            <p:nvGrpSpPr>
              <p:cNvPr id="112" name="Group 111"/>
              <p:cNvGrpSpPr/>
              <p:nvPr/>
            </p:nvGrpSpPr>
            <p:grpSpPr>
              <a:xfrm>
                <a:off x="6263278" y="3141133"/>
                <a:ext cx="188513" cy="486615"/>
                <a:chOff x="1298985" y="3141133"/>
                <a:chExt cx="188513" cy="486615"/>
              </a:xfrm>
            </p:grpSpPr>
            <p:sp>
              <p:nvSpPr>
                <p:cNvPr id="123" name="Oval 122">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2012</a:t>
                  </a:r>
                  <a:endParaRPr lang="en-US" sz="1400" dirty="0">
                    <a:solidFill>
                      <a:srgbClr val="FFFFFF"/>
                    </a:solidFill>
                  </a:endParaRPr>
                </a:p>
              </p:txBody>
            </p:sp>
          </p:grpSp>
          <p:grpSp>
            <p:nvGrpSpPr>
              <p:cNvPr id="114" name="Group 36"/>
              <p:cNvGrpSpPr/>
              <p:nvPr/>
            </p:nvGrpSpPr>
            <p:grpSpPr>
              <a:xfrm>
                <a:off x="6968834" y="3141133"/>
                <a:ext cx="188513" cy="486615"/>
                <a:chOff x="1298985" y="3141133"/>
                <a:chExt cx="188513" cy="486615"/>
              </a:xfrm>
            </p:grpSpPr>
            <p:sp>
              <p:nvSpPr>
                <p:cNvPr id="120" name="Oval 119">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2013</a:t>
                  </a:r>
                  <a:endParaRPr lang="en-US" sz="1400" dirty="0">
                    <a:solidFill>
                      <a:srgbClr val="FFFFFF"/>
                    </a:solidFill>
                  </a:endParaRPr>
                </a:p>
              </p:txBody>
            </p:sp>
          </p:grpSp>
          <p:grpSp>
            <p:nvGrpSpPr>
              <p:cNvPr id="115" name="Group 39"/>
              <p:cNvGrpSpPr/>
              <p:nvPr/>
            </p:nvGrpSpPr>
            <p:grpSpPr>
              <a:xfrm>
                <a:off x="7674386" y="3141133"/>
                <a:ext cx="188513" cy="486615"/>
                <a:chOff x="1298985" y="3141133"/>
                <a:chExt cx="188513" cy="486615"/>
              </a:xfrm>
            </p:grpSpPr>
            <p:sp>
              <p:nvSpPr>
                <p:cNvPr id="116" name="Oval 115">
                  <a:extLst>
                    <a:ext uri="{C183D7F6-B498-43B3-948B-1728B52AA6E4}">
                      <adec:decorative xmlns:adec="http://schemas.microsoft.com/office/drawing/2017/decorative" val="1"/>
                    </a:ext>
                  </a:extLst>
                </p:cNvPr>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TextBox 116"/>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2014</a:t>
                  </a:r>
                  <a:endParaRPr lang="en-US" sz="1400" dirty="0">
                    <a:solidFill>
                      <a:srgbClr val="FFFFFF"/>
                    </a:solidFill>
                  </a:endParaRPr>
                </a:p>
              </p:txBody>
            </p:sp>
          </p:grpSp>
        </p:grpSp>
      </p:grpSp>
      <p:grpSp>
        <p:nvGrpSpPr>
          <p:cNvPr id="28" name="Group 27" descr="Events 1-4 text boxes group."/>
          <p:cNvGrpSpPr/>
          <p:nvPr/>
        </p:nvGrpSpPr>
        <p:grpSpPr>
          <a:xfrm>
            <a:off x="1409918" y="1755794"/>
            <a:ext cx="8563773" cy="775141"/>
            <a:chOff x="1409918" y="1755794"/>
            <a:chExt cx="8563773" cy="775141"/>
          </a:xfrm>
        </p:grpSpPr>
        <p:sp>
          <p:nvSpPr>
            <p:cNvPr id="48" name="Rectangle 47"/>
            <p:cNvSpPr/>
            <p:nvPr/>
          </p:nvSpPr>
          <p:spPr>
            <a:xfrm>
              <a:off x="1409918" y="1755794"/>
              <a:ext cx="1816953" cy="775141"/>
            </a:xfrm>
            <a:prstGeom prst="rect">
              <a:avLst/>
            </a:prstGeom>
            <a:solidFill>
              <a:schemeClr val="bg1"/>
            </a:solidFill>
            <a:ln w="31750">
              <a:solidFill>
                <a:srgbClr val="FF251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1</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97" name="Rectangle 96"/>
            <p:cNvSpPr/>
            <p:nvPr/>
          </p:nvSpPr>
          <p:spPr>
            <a:xfrm>
              <a:off x="3658858" y="1755794"/>
              <a:ext cx="1816953" cy="775141"/>
            </a:xfrm>
            <a:prstGeom prst="rect">
              <a:avLst/>
            </a:prstGeom>
            <a:solidFill>
              <a:schemeClr val="bg1"/>
            </a:solidFill>
            <a:ln w="31750">
              <a:solidFill>
                <a:srgbClr val="FFB30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2</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0" name="Rectangle 99"/>
            <p:cNvSpPr/>
            <p:nvPr/>
          </p:nvSpPr>
          <p:spPr>
            <a:xfrm>
              <a:off x="5907798" y="1755794"/>
              <a:ext cx="1816953" cy="775141"/>
            </a:xfrm>
            <a:prstGeom prst="rect">
              <a:avLst/>
            </a:prstGeom>
            <a:solidFill>
              <a:schemeClr val="bg1"/>
            </a:solidFill>
            <a:ln w="31750">
              <a:solidFill>
                <a:srgbClr val="00C8D3"/>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3</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5" name="Rectangle 104"/>
            <p:cNvSpPr/>
            <p:nvPr/>
          </p:nvSpPr>
          <p:spPr>
            <a:xfrm>
              <a:off x="8156738" y="1755794"/>
              <a:ext cx="1816953" cy="775141"/>
            </a:xfrm>
            <a:prstGeom prst="rect">
              <a:avLst/>
            </a:prstGeom>
            <a:solidFill>
              <a:schemeClr val="bg1"/>
            </a:solidFill>
            <a:ln w="31750">
              <a:solidFill>
                <a:srgbClr val="B65BDE"/>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4</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grpSp>
        <p:nvGrpSpPr>
          <p:cNvPr id="29" name="Group 28" descr="Event 5-8 text boxes group."/>
          <p:cNvGrpSpPr/>
          <p:nvPr/>
        </p:nvGrpSpPr>
        <p:grpSpPr>
          <a:xfrm>
            <a:off x="2280758" y="5434554"/>
            <a:ext cx="8563773" cy="775141"/>
            <a:chOff x="2280758" y="5434554"/>
            <a:chExt cx="8563773" cy="775141"/>
          </a:xfrm>
        </p:grpSpPr>
        <p:sp>
          <p:nvSpPr>
            <p:cNvPr id="108" name="Rectangle 107"/>
            <p:cNvSpPr/>
            <p:nvPr/>
          </p:nvSpPr>
          <p:spPr>
            <a:xfrm>
              <a:off x="2280758" y="5434554"/>
              <a:ext cx="1816953" cy="775141"/>
            </a:xfrm>
            <a:prstGeom prst="rect">
              <a:avLst/>
            </a:prstGeom>
            <a:solidFill>
              <a:schemeClr val="bg1"/>
            </a:solidFill>
            <a:ln w="31750">
              <a:solidFill>
                <a:srgbClr val="FF7A0F"/>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5</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3" name="Rectangle 112"/>
            <p:cNvSpPr/>
            <p:nvPr/>
          </p:nvSpPr>
          <p:spPr>
            <a:xfrm>
              <a:off x="4529698" y="5434554"/>
              <a:ext cx="1816953" cy="775141"/>
            </a:xfrm>
            <a:prstGeom prst="rect">
              <a:avLst/>
            </a:prstGeom>
            <a:solidFill>
              <a:schemeClr val="bg1"/>
            </a:solidFill>
            <a:ln w="31750">
              <a:solidFill>
                <a:srgbClr val="92D151"/>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6</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8" name="Rectangle 117"/>
            <p:cNvSpPr/>
            <p:nvPr/>
          </p:nvSpPr>
          <p:spPr>
            <a:xfrm>
              <a:off x="6778638" y="5434554"/>
              <a:ext cx="1816953" cy="775141"/>
            </a:xfrm>
            <a:prstGeom prst="rect">
              <a:avLst/>
            </a:prstGeom>
            <a:solidFill>
              <a:schemeClr val="bg1"/>
            </a:solidFill>
            <a:ln w="31750">
              <a:solidFill>
                <a:srgbClr val="0097E5"/>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7</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9" name="Rectangle 118"/>
            <p:cNvSpPr/>
            <p:nvPr/>
          </p:nvSpPr>
          <p:spPr>
            <a:xfrm>
              <a:off x="9027578" y="5434554"/>
              <a:ext cx="1816953" cy="775141"/>
            </a:xfrm>
            <a:prstGeom prst="rect">
              <a:avLst/>
            </a:prstGeom>
            <a:solidFill>
              <a:schemeClr val="bg1"/>
            </a:solidFill>
            <a:ln w="31750">
              <a:solidFill>
                <a:srgbClr val="FF96E6"/>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8</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sp>
        <p:nvSpPr>
          <p:cNvPr id="23" name="TextBox 22"/>
          <p:cNvSpPr txBox="1"/>
          <p:nvPr/>
        </p:nvSpPr>
        <p:spPr>
          <a:xfrm>
            <a:off x="0" y="372814"/>
            <a:ext cx="12114212" cy="846386"/>
          </a:xfrm>
          <a:prstGeom prst="rect">
            <a:avLst/>
          </a:prstGeom>
          <a:noFill/>
        </p:spPr>
        <p:txBody>
          <a:bodyPr wrap="square" rtlCol="0">
            <a:spAutoFit/>
          </a:bodyPr>
          <a:lstStyle/>
          <a:p>
            <a:pPr algn="ctr"/>
            <a:r>
              <a:rPr lang="en-US" sz="3300" b="1" dirty="0">
                <a:latin typeface="Arial Black" charset="0"/>
                <a:ea typeface="Arial Black" charset="0"/>
                <a:cs typeface="Arial Black" charset="0"/>
              </a:rPr>
              <a:t>SLIDE TITLE</a:t>
            </a:r>
          </a:p>
          <a:p>
            <a:pPr algn="ctr"/>
            <a:r>
              <a:rPr lang="en-US" sz="1600" b="1" dirty="0">
                <a:latin typeface="Arial" charset="0"/>
                <a:ea typeface="Arial" charset="0"/>
                <a:cs typeface="Arial" charset="0"/>
              </a:rPr>
              <a:t>Subtitle and slide description</a:t>
            </a:r>
          </a:p>
        </p:txBody>
      </p:sp>
      <p:grpSp>
        <p:nvGrpSpPr>
          <p:cNvPr id="27" name="Group 26">
            <a:extLst>
              <a:ext uri="{C183D7F6-B498-43B3-948B-1728B52AA6E4}">
                <adec:decorative xmlns:adec="http://schemas.microsoft.com/office/drawing/2017/decorative" val="1"/>
              </a:ext>
            </a:extLst>
          </p:cNvPr>
          <p:cNvGrpSpPr/>
          <p:nvPr/>
        </p:nvGrpSpPr>
        <p:grpSpPr>
          <a:xfrm>
            <a:off x="1054295" y="877610"/>
            <a:ext cx="10080235" cy="0"/>
            <a:chOff x="1065212" y="838200"/>
            <a:chExt cx="10080235" cy="0"/>
          </a:xfrm>
        </p:grpSpPr>
        <p:cxnSp>
          <p:nvCxnSpPr>
            <p:cNvPr id="26" name="Straight Connector 25"/>
            <p:cNvCxnSpPr/>
            <p:nvPr/>
          </p:nvCxnSpPr>
          <p:spPr>
            <a:xfrm flipH="1">
              <a:off x="1065212"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932736"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238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2" presetClass="entr" presetSubtype="8" accel="50000" decel="5000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1000" fill="hold"/>
                                        <p:tgtEl>
                                          <p:spTgt spid="30"/>
                                        </p:tgtEl>
                                        <p:attrNameLst>
                                          <p:attrName>ppt_w</p:attrName>
                                        </p:attrNameLst>
                                      </p:cBhvr>
                                      <p:tavLst>
                                        <p:tav tm="0">
                                          <p:val>
                                            <p:fltVal val="0"/>
                                          </p:val>
                                        </p:tav>
                                        <p:tav tm="100000">
                                          <p:val>
                                            <p:strVal val="#ppt_w"/>
                                          </p:val>
                                        </p:tav>
                                      </p:tavLst>
                                    </p:anim>
                                    <p:anim calcmode="lin" valueType="num">
                                      <p:cBhvr>
                                        <p:cTn id="21" dur="1000" fill="hold"/>
                                        <p:tgtEl>
                                          <p:spTgt spid="30"/>
                                        </p:tgtEl>
                                        <p:attrNameLst>
                                          <p:attrName>ppt_h</p:attrName>
                                        </p:attrNameLst>
                                      </p:cBhvr>
                                      <p:tavLst>
                                        <p:tav tm="0">
                                          <p:val>
                                            <p:fltVal val="0"/>
                                          </p:val>
                                        </p:tav>
                                        <p:tav tm="100000">
                                          <p:val>
                                            <p:strVal val="#ppt_h"/>
                                          </p:val>
                                        </p:tav>
                                      </p:tavLst>
                                    </p:anim>
                                    <p:animEffect transition="in" filter="fade">
                                      <p:cBhvr>
                                        <p:cTn id="22" dur="1000"/>
                                        <p:tgtEl>
                                          <p:spTgt spid="30"/>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childTnLst>
                          </p:cTn>
                        </p:par>
                        <p:par>
                          <p:cTn id="39" fill="hold">
                            <p:stCondLst>
                              <p:cond delay="5500"/>
                            </p:stCondLst>
                            <p:childTnLst>
                              <p:par>
                                <p:cTn id="40" presetID="10"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par>
                          <p:cTn id="47" fill="hold">
                            <p:stCondLst>
                              <p:cond delay="6500"/>
                            </p:stCondLst>
                            <p:childTnLst>
                              <p:par>
                                <p:cTn id="48" presetID="10" presetClass="entr" presetSubtype="0"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0" y="0"/>
            <a:ext cx="12188825" cy="6858000"/>
          </a:xfrm>
          <a:prstGeom prst="rect">
            <a:avLst/>
          </a:prstGeom>
          <a:gradFill flip="none" rotWithShape="1">
            <a:gsLst>
              <a:gs pos="100000">
                <a:srgbClr val="0097E5">
                  <a:alpha val="41000"/>
                  <a:lumMod val="100000"/>
                </a:srgbClr>
              </a:gs>
              <a:gs pos="0">
                <a:srgbClr val="FF7A0F">
                  <a:alpha val="3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noFill/>
        </p:spPr>
        <p:txBody>
          <a:bodyPr/>
          <a:lstStyle/>
          <a:p>
            <a:r>
              <a:rPr lang="en-US" dirty="0">
                <a:noFill/>
              </a:rPr>
              <a:t>Sample 6</a:t>
            </a:r>
          </a:p>
        </p:txBody>
      </p:sp>
      <p:grpSp>
        <p:nvGrpSpPr>
          <p:cNvPr id="47" name="Group 46">
            <a:extLst>
              <a:ext uri="{C183D7F6-B498-43B3-948B-1728B52AA6E4}">
                <adec:decorative xmlns:adec="http://schemas.microsoft.com/office/drawing/2017/decorative" val="1"/>
              </a:ext>
            </a:extLst>
          </p:cNvPr>
          <p:cNvGrpSpPr/>
          <p:nvPr/>
        </p:nvGrpSpPr>
        <p:grpSpPr>
          <a:xfrm>
            <a:off x="990305" y="1602957"/>
            <a:ext cx="9880554" cy="3578644"/>
            <a:chOff x="685800" y="1905000"/>
            <a:chExt cx="7848600" cy="2842688"/>
          </a:xfrm>
        </p:grpSpPr>
        <p:cxnSp>
          <p:nvCxnSpPr>
            <p:cNvPr id="48" name="Straight Connector 47"/>
            <p:cNvCxnSpPr/>
            <p:nvPr/>
          </p:nvCxnSpPr>
          <p:spPr>
            <a:xfrm>
              <a:off x="1643742" y="2164670"/>
              <a:ext cx="5943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47800" y="2563088"/>
              <a:ext cx="6324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71814" y="3019562"/>
              <a:ext cx="667512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66800" y="3476036"/>
              <a:ext cx="7086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7228" y="3917996"/>
              <a:ext cx="749808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5800" y="4418012"/>
              <a:ext cx="7848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3154680" y="3329574"/>
              <a:ext cx="283464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 125"/>
            <p:cNvGrpSpPr/>
            <p:nvPr/>
          </p:nvGrpSpPr>
          <p:grpSpPr>
            <a:xfrm>
              <a:off x="1190172" y="1905000"/>
              <a:ext cx="2820988" cy="2819400"/>
              <a:chOff x="1190172" y="1905000"/>
              <a:chExt cx="2820988" cy="2819400"/>
            </a:xfrm>
          </p:grpSpPr>
          <p:cxnSp>
            <p:nvCxnSpPr>
              <p:cNvPr id="61" name="Straight Connector 60"/>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132"/>
            <p:cNvGrpSpPr/>
            <p:nvPr/>
          </p:nvGrpSpPr>
          <p:grpSpPr>
            <a:xfrm flipH="1">
              <a:off x="5180012" y="1905000"/>
              <a:ext cx="2820988" cy="2819400"/>
              <a:chOff x="1190172" y="1905000"/>
              <a:chExt cx="2820988" cy="2819400"/>
            </a:xfrm>
          </p:grpSpPr>
          <p:cxnSp>
            <p:nvCxnSpPr>
              <p:cNvPr id="57" name="Straight Connector 56"/>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C183D7F6-B498-43B3-948B-1728B52AA6E4}">
                <adec:decorative xmlns:adec="http://schemas.microsoft.com/office/drawing/2017/decorative" val="1"/>
              </a:ext>
            </a:extLst>
          </p:cNvPr>
          <p:cNvGrpSpPr/>
          <p:nvPr/>
        </p:nvGrpSpPr>
        <p:grpSpPr>
          <a:xfrm>
            <a:off x="1613852" y="1753447"/>
            <a:ext cx="8614153" cy="3520438"/>
            <a:chOff x="685800" y="-3886200"/>
            <a:chExt cx="7831048" cy="3200398"/>
          </a:xfrm>
          <a:solidFill>
            <a:schemeClr val="bg1"/>
          </a:solidFill>
          <a:effectLst/>
        </p:grpSpPr>
        <p:sp>
          <p:nvSpPr>
            <p:cNvPr id="66" name="Freeform 5"/>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 name="Freeform 6"/>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 name="Freeform 7"/>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 name="Freeform 8"/>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 name="Freeform 9"/>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 name="Freeform 10"/>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 name="Freeform 11"/>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 name="Freeform 12"/>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 name="Freeform 13"/>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 name="Freeform 14"/>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 name="Freeform 15"/>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 name="Freeform 16"/>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 name="Freeform 17"/>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 name="Freeform 18"/>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 name="Freeform 19"/>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20"/>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21"/>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22"/>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23"/>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24"/>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25"/>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26"/>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27"/>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28"/>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29"/>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30"/>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31"/>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9" name="Freeform 32"/>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1" name="Freeform 33"/>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2" name="Freeform 34"/>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3" name="Freeform 35"/>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4" name="Freeform 36"/>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6" name="Freeform 37"/>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7" name="Freeform 38"/>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9" name="Freeform 39"/>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0" name="Freeform 40"/>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1" name="Freeform 41"/>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2" name="Freeform 42"/>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4" name="Freeform 43"/>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5" name="Freeform 44"/>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6" name="Freeform 45"/>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7" name="Freeform 46"/>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0" name="Freeform 47"/>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1" name="Freeform 48"/>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3" name="Freeform 49"/>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4" name="Freeform 50"/>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5" name="Freeform 51"/>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6" name="Freeform 52"/>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7" name="Freeform 53"/>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8" name="Freeform 54"/>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55"/>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56"/>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57"/>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0" name="Freeform 58"/>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59"/>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60"/>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61"/>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6" name="Freeform 62"/>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63"/>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64"/>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9" name="Freeform 65"/>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66"/>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67"/>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2" name="Freeform 68"/>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69"/>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70"/>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5" name="Freeform 71"/>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72"/>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73"/>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8" name="Freeform 74"/>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Rectangle 75"/>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76"/>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1" name="Freeform 77"/>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78"/>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79"/>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80"/>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81"/>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6" name="Freeform 82"/>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7" name="Freeform 83"/>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8" name="Freeform 84"/>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9" name="Freeform 85"/>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0" name="Freeform 86"/>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1" name="Freeform 87"/>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2" name="Freeform 88"/>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3" name="Freeform 89"/>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4" name="Freeform 90"/>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5" name="Freeform 91"/>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92"/>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93"/>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94"/>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95"/>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96"/>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97"/>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98"/>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99"/>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4" name="Freeform 100"/>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5" name="Freeform 101"/>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6" name="Freeform 102"/>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7" name="Freeform 103"/>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8" name="Freeform 104"/>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9" name="Freeform 105"/>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0" name="Freeform 106"/>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1" name="Freeform 107"/>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108"/>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109"/>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110"/>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Rectangle 111"/>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112"/>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113"/>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114"/>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115"/>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116"/>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117"/>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118"/>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119"/>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120"/>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121"/>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122"/>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123"/>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124"/>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Freeform 125"/>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126"/>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127"/>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128"/>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129"/>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130"/>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131"/>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132"/>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133"/>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134"/>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135"/>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136"/>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137"/>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138"/>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139"/>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140"/>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41"/>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42"/>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43"/>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44"/>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45"/>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Freeform 146"/>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47"/>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48"/>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49"/>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50"/>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51"/>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52"/>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53"/>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54"/>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55"/>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56"/>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57"/>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58"/>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59"/>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60"/>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61"/>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62"/>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63"/>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64"/>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65"/>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66"/>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67"/>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68"/>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69"/>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70"/>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71"/>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72"/>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73"/>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74"/>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75"/>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76"/>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77"/>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78"/>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79"/>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80"/>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81"/>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82"/>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83"/>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84"/>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85"/>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86"/>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87"/>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88"/>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89"/>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90"/>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91"/>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92"/>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93"/>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94"/>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95"/>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96"/>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97"/>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98"/>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99"/>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200"/>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201"/>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202"/>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203"/>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204"/>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206"/>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207"/>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208"/>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209"/>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210"/>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211"/>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212"/>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213"/>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214"/>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215"/>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216"/>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217"/>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218"/>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219"/>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220"/>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221"/>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222"/>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223"/>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224"/>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225"/>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226"/>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227"/>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228"/>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229"/>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230"/>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231"/>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232"/>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233"/>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234"/>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235"/>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36"/>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37"/>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38"/>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39"/>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40"/>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41"/>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42"/>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43"/>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44"/>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45"/>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46"/>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47"/>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48"/>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49"/>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50"/>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51"/>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52"/>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53"/>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54"/>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55"/>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56"/>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57"/>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58"/>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59"/>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60"/>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61"/>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62"/>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63"/>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64"/>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65"/>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66"/>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67"/>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68"/>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69"/>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70"/>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71"/>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72"/>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73"/>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74"/>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75"/>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76"/>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77"/>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78"/>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79"/>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80"/>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81"/>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82"/>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83"/>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84"/>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85"/>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86"/>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87"/>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88"/>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89"/>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90"/>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91"/>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92"/>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93"/>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94"/>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95"/>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96"/>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97"/>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98"/>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99"/>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300"/>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301"/>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302"/>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303"/>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304"/>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305"/>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306"/>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307"/>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308"/>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309"/>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310"/>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311"/>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312"/>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313"/>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314"/>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315"/>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316"/>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317"/>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318"/>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319"/>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320"/>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321"/>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322"/>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323"/>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324"/>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325"/>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326"/>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327"/>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328"/>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329"/>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330"/>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331"/>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332"/>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333"/>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334"/>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35"/>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36"/>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37"/>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38"/>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39"/>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40"/>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41"/>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42"/>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43"/>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44"/>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45"/>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46"/>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47"/>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48"/>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49"/>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50"/>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51"/>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52"/>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53"/>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54"/>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55"/>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56"/>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57"/>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58"/>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59"/>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60"/>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61"/>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62"/>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63"/>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64"/>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65"/>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66"/>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67"/>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68"/>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69"/>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70"/>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71"/>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72"/>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73"/>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74"/>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75"/>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76"/>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77"/>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78"/>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79"/>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80"/>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81"/>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82"/>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83"/>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84"/>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85"/>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86"/>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87"/>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88"/>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89"/>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90"/>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91"/>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92"/>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93"/>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94"/>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95"/>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96"/>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Rectangle 397"/>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98"/>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99"/>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400"/>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401"/>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402"/>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403"/>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404"/>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405"/>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407"/>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408"/>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409"/>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410"/>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411"/>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412"/>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413"/>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414"/>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415"/>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416"/>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417"/>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418"/>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419"/>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420"/>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421"/>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422"/>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423"/>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424"/>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425"/>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426"/>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427"/>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428"/>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429"/>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430"/>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431"/>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Rectangle 432"/>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Freeform 433"/>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434"/>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435"/>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36"/>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37"/>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38"/>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39"/>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40"/>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41"/>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42"/>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43"/>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44"/>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45"/>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46"/>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47"/>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48"/>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49"/>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50"/>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51"/>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52"/>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53"/>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54"/>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55"/>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56"/>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57"/>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58"/>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59"/>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60"/>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61"/>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62"/>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63"/>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64"/>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65"/>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66"/>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Freeform 467"/>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68"/>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69"/>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70"/>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71"/>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72"/>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73"/>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74"/>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75"/>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76"/>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77"/>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78"/>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79"/>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80"/>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81"/>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82"/>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83"/>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84"/>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85"/>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86"/>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87"/>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88"/>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89"/>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90"/>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91"/>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92"/>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93"/>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94"/>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95"/>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96"/>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97"/>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98"/>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99"/>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500"/>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501"/>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502"/>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503"/>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504"/>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505"/>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506"/>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507"/>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508"/>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509"/>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510"/>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511"/>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512"/>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513"/>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514"/>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515"/>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516"/>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517"/>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518"/>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519"/>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520"/>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521"/>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522"/>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Rectangle 523"/>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524"/>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525"/>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526"/>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527"/>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528"/>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529"/>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530"/>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531"/>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532"/>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533"/>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534"/>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35"/>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36"/>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37"/>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38"/>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39"/>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40"/>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41"/>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42"/>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43"/>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44"/>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45"/>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46"/>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47"/>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48"/>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49"/>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50"/>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51"/>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52"/>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53"/>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54"/>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55"/>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56"/>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57"/>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Freeform 558"/>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59"/>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60"/>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61"/>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62"/>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63"/>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64"/>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65"/>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66"/>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67"/>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68"/>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69"/>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70"/>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71"/>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72"/>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73"/>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74"/>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75"/>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76"/>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77"/>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78"/>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79"/>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80"/>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81"/>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82"/>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83"/>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84"/>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85"/>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86"/>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87"/>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88"/>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89"/>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90"/>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91"/>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92"/>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93"/>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94"/>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95"/>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96"/>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97"/>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98"/>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99"/>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600"/>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601"/>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602"/>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603"/>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604"/>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605"/>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606"/>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608"/>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609"/>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610"/>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611"/>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612"/>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613"/>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614"/>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615"/>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616"/>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617"/>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618"/>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619"/>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620"/>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621"/>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622"/>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623"/>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624"/>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625"/>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626"/>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627"/>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628"/>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629"/>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630"/>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631"/>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632"/>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633"/>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634"/>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635"/>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36"/>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37"/>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38"/>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39"/>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40"/>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41"/>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42"/>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43"/>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44"/>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45"/>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46"/>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47"/>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48"/>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49"/>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50"/>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51"/>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52"/>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53"/>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54"/>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55"/>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56"/>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57"/>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58"/>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59"/>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60"/>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61"/>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62"/>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63"/>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64"/>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65"/>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66"/>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67"/>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68"/>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69"/>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70"/>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71"/>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72"/>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73"/>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74"/>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75"/>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76"/>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77"/>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78"/>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79"/>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80"/>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81"/>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82"/>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83"/>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84"/>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85"/>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86"/>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87"/>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88"/>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89"/>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90"/>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91"/>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92"/>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93"/>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94"/>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95"/>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96"/>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97"/>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98"/>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99"/>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700"/>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701"/>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702"/>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703"/>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704"/>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705"/>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706"/>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707"/>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708"/>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709"/>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710"/>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711"/>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712"/>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713"/>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714"/>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715"/>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716"/>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717"/>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718"/>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719"/>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720"/>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721"/>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722"/>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723"/>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724"/>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725"/>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726"/>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727"/>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728"/>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729"/>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730"/>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731"/>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732"/>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733"/>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734"/>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35"/>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36"/>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37"/>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38"/>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39"/>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40"/>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41"/>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42"/>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43"/>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44"/>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45"/>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46"/>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47"/>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48"/>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49"/>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50"/>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51"/>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52"/>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53"/>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54"/>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55"/>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56"/>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57"/>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58"/>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59"/>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60"/>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61"/>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62"/>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63"/>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64"/>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65"/>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66"/>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67"/>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68"/>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69"/>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70"/>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71"/>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72"/>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73"/>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74"/>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75"/>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76"/>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77"/>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78"/>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79"/>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80"/>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81"/>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82"/>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83"/>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84"/>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85"/>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86"/>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87"/>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88"/>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89"/>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90"/>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91"/>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92"/>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93"/>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94"/>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95"/>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96"/>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97"/>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98"/>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99"/>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800"/>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801"/>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802"/>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803"/>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804"/>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805"/>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806"/>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807"/>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809"/>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810"/>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811"/>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812"/>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813"/>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814"/>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815"/>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816"/>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817"/>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818"/>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819"/>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820"/>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821"/>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822"/>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823"/>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824"/>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825"/>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826"/>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827"/>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828"/>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829"/>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830"/>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831"/>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grpSp>
        <p:nvGrpSpPr>
          <p:cNvPr id="931" name="Group 930">
            <a:extLst>
              <a:ext uri="{C183D7F6-B498-43B3-948B-1728B52AA6E4}">
                <adec:decorative xmlns:adec="http://schemas.microsoft.com/office/drawing/2017/decorative" val="1"/>
              </a:ext>
            </a:extLst>
          </p:cNvPr>
          <p:cNvGrpSpPr/>
          <p:nvPr/>
        </p:nvGrpSpPr>
        <p:grpSpPr>
          <a:xfrm flipH="1">
            <a:off x="2280464" y="2895600"/>
            <a:ext cx="327936" cy="327329"/>
            <a:chOff x="381000" y="1822947"/>
            <a:chExt cx="818445" cy="1072654"/>
          </a:xfrm>
          <a:effectLst/>
        </p:grpSpPr>
        <p:grpSp>
          <p:nvGrpSpPr>
            <p:cNvPr id="932" name="Group 27"/>
            <p:cNvGrpSpPr/>
            <p:nvPr/>
          </p:nvGrpSpPr>
          <p:grpSpPr>
            <a:xfrm>
              <a:off x="381000" y="2118861"/>
              <a:ext cx="818445" cy="776750"/>
              <a:chOff x="2640013" y="3190875"/>
              <a:chExt cx="3863976" cy="3667126"/>
            </a:xfrm>
          </p:grpSpPr>
          <p:sp>
            <p:nvSpPr>
              <p:cNvPr id="953"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3" name="Group 29"/>
            <p:cNvGrpSpPr/>
            <p:nvPr/>
          </p:nvGrpSpPr>
          <p:grpSpPr>
            <a:xfrm>
              <a:off x="381000" y="1970227"/>
              <a:ext cx="818445" cy="720595"/>
              <a:chOff x="2640013" y="1609725"/>
              <a:chExt cx="3863976" cy="3402013"/>
            </a:xfrm>
          </p:grpSpPr>
          <p:sp>
            <p:nvSpPr>
              <p:cNvPr id="940" name="Freeform 939"/>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940"/>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941"/>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942"/>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943"/>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944"/>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945"/>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946"/>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947"/>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948"/>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949"/>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950"/>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951"/>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4" name="Group 28"/>
            <p:cNvGrpSpPr/>
            <p:nvPr/>
          </p:nvGrpSpPr>
          <p:grpSpPr>
            <a:xfrm>
              <a:off x="381000" y="1822947"/>
              <a:ext cx="818445" cy="721267"/>
              <a:chOff x="2640013" y="0"/>
              <a:chExt cx="3863976" cy="3405188"/>
            </a:xfrm>
          </p:grpSpPr>
          <p:sp>
            <p:nvSpPr>
              <p:cNvPr id="935"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956" name="Group 955">
            <a:extLst>
              <a:ext uri="{C183D7F6-B498-43B3-948B-1728B52AA6E4}">
                <adec:decorative xmlns:adec="http://schemas.microsoft.com/office/drawing/2017/decorative" val="1"/>
              </a:ext>
            </a:extLst>
          </p:cNvPr>
          <p:cNvGrpSpPr/>
          <p:nvPr/>
        </p:nvGrpSpPr>
        <p:grpSpPr>
          <a:xfrm flipH="1">
            <a:off x="3038792" y="3429000"/>
            <a:ext cx="315495" cy="402112"/>
            <a:chOff x="2057400" y="1317702"/>
            <a:chExt cx="988403" cy="1654099"/>
          </a:xfrm>
          <a:effectLst/>
        </p:grpSpPr>
        <p:grpSp>
          <p:nvGrpSpPr>
            <p:cNvPr id="957" name="Group 32"/>
            <p:cNvGrpSpPr/>
            <p:nvPr/>
          </p:nvGrpSpPr>
          <p:grpSpPr>
            <a:xfrm>
              <a:off x="2057400" y="2033752"/>
              <a:ext cx="988403" cy="938049"/>
              <a:chOff x="2640013" y="3190875"/>
              <a:chExt cx="3863976" cy="3667126"/>
            </a:xfrm>
          </p:grpSpPr>
          <p:sp>
            <p:nvSpPr>
              <p:cNvPr id="1006"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8" name="Group 33"/>
            <p:cNvGrpSpPr/>
            <p:nvPr/>
          </p:nvGrpSpPr>
          <p:grpSpPr>
            <a:xfrm>
              <a:off x="2057400" y="1854264"/>
              <a:ext cx="988403" cy="870233"/>
              <a:chOff x="2640013" y="1609725"/>
              <a:chExt cx="3863976" cy="3402013"/>
            </a:xfrm>
          </p:grpSpPr>
          <p:sp>
            <p:nvSpPr>
              <p:cNvPr id="99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9" name="Group 57"/>
            <p:cNvGrpSpPr/>
            <p:nvPr/>
          </p:nvGrpSpPr>
          <p:grpSpPr>
            <a:xfrm>
              <a:off x="2057400" y="1676400"/>
              <a:ext cx="988403" cy="870233"/>
              <a:chOff x="2640013" y="1609725"/>
              <a:chExt cx="3863976" cy="3402013"/>
            </a:xfrm>
          </p:grpSpPr>
          <p:sp>
            <p:nvSpPr>
              <p:cNvPr id="98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0" name="Group 71"/>
            <p:cNvGrpSpPr/>
            <p:nvPr/>
          </p:nvGrpSpPr>
          <p:grpSpPr>
            <a:xfrm>
              <a:off x="2057400" y="1497981"/>
              <a:ext cx="988403" cy="870233"/>
              <a:chOff x="2640013" y="1609725"/>
              <a:chExt cx="3863976" cy="3402013"/>
            </a:xfrm>
          </p:grpSpPr>
          <p:sp>
            <p:nvSpPr>
              <p:cNvPr id="96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1" name="Group 34"/>
            <p:cNvGrpSpPr/>
            <p:nvPr/>
          </p:nvGrpSpPr>
          <p:grpSpPr>
            <a:xfrm>
              <a:off x="2057400" y="1317702"/>
              <a:ext cx="988403" cy="871044"/>
              <a:chOff x="2640013" y="0"/>
              <a:chExt cx="3863976" cy="3405188"/>
            </a:xfrm>
          </p:grpSpPr>
          <p:sp>
            <p:nvSpPr>
              <p:cNvPr id="962"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17" name="Group 1016">
            <a:extLst>
              <a:ext uri="{C183D7F6-B498-43B3-948B-1728B52AA6E4}">
                <adec:decorative xmlns:adec="http://schemas.microsoft.com/office/drawing/2017/decorative" val="1"/>
              </a:ext>
            </a:extLst>
          </p:cNvPr>
          <p:cNvGrpSpPr/>
          <p:nvPr/>
        </p:nvGrpSpPr>
        <p:grpSpPr>
          <a:xfrm flipH="1">
            <a:off x="4402774" y="2743200"/>
            <a:ext cx="320040" cy="319447"/>
            <a:chOff x="381000" y="1822947"/>
            <a:chExt cx="818445" cy="1072654"/>
          </a:xfrm>
          <a:effectLst/>
        </p:grpSpPr>
        <p:grpSp>
          <p:nvGrpSpPr>
            <p:cNvPr id="1018" name="Group 27"/>
            <p:cNvGrpSpPr/>
            <p:nvPr/>
          </p:nvGrpSpPr>
          <p:grpSpPr>
            <a:xfrm>
              <a:off x="381000" y="2118859"/>
              <a:ext cx="818445" cy="776750"/>
              <a:chOff x="2640013" y="3190875"/>
              <a:chExt cx="3863976" cy="3667126"/>
            </a:xfrm>
          </p:grpSpPr>
          <p:sp>
            <p:nvSpPr>
              <p:cNvPr id="1039"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9" name="Group 29"/>
            <p:cNvGrpSpPr/>
            <p:nvPr/>
          </p:nvGrpSpPr>
          <p:grpSpPr>
            <a:xfrm>
              <a:off x="381000" y="1970227"/>
              <a:ext cx="818445" cy="720595"/>
              <a:chOff x="2640013" y="1609725"/>
              <a:chExt cx="3863976" cy="3402013"/>
            </a:xfrm>
          </p:grpSpPr>
          <p:sp>
            <p:nvSpPr>
              <p:cNvPr id="1026" name="Freeform 1025"/>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1026"/>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1027"/>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1028"/>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1029"/>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1030"/>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1031"/>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Freeform 1032"/>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1033"/>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34"/>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Freeform 1035"/>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1036"/>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1037"/>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20" name="Group 28"/>
            <p:cNvGrpSpPr/>
            <p:nvPr/>
          </p:nvGrpSpPr>
          <p:grpSpPr>
            <a:xfrm>
              <a:off x="381000" y="1822947"/>
              <a:ext cx="818445" cy="721267"/>
              <a:chOff x="2640013" y="0"/>
              <a:chExt cx="3863976" cy="3405188"/>
            </a:xfrm>
          </p:grpSpPr>
          <p:sp>
            <p:nvSpPr>
              <p:cNvPr id="1021"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42" name="Group 1041">
            <a:extLst>
              <a:ext uri="{C183D7F6-B498-43B3-948B-1728B52AA6E4}">
                <adec:decorative xmlns:adec="http://schemas.microsoft.com/office/drawing/2017/decorative" val="1"/>
              </a:ext>
            </a:extLst>
          </p:cNvPr>
          <p:cNvGrpSpPr/>
          <p:nvPr/>
        </p:nvGrpSpPr>
        <p:grpSpPr>
          <a:xfrm flipH="1">
            <a:off x="5581000" y="4006313"/>
            <a:ext cx="513412" cy="380305"/>
            <a:chOff x="3006725" y="1906588"/>
            <a:chExt cx="3130550" cy="3044825"/>
          </a:xfrm>
          <a:effectLst/>
        </p:grpSpPr>
        <p:sp>
          <p:nvSpPr>
            <p:cNvPr id="1043" name="Freeform 31"/>
            <p:cNvSpPr>
              <a:spLocks/>
            </p:cNvSpPr>
            <p:nvPr/>
          </p:nvSpPr>
          <p:spPr bwMode="auto">
            <a:xfrm>
              <a:off x="4422775" y="2262188"/>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32"/>
            <p:cNvSpPr>
              <a:spLocks/>
            </p:cNvSpPr>
            <p:nvPr/>
          </p:nvSpPr>
          <p:spPr bwMode="auto">
            <a:xfrm>
              <a:off x="3006725" y="2741613"/>
              <a:ext cx="514350" cy="1200150"/>
            </a:xfrm>
            <a:custGeom>
              <a:avLst/>
              <a:gdLst/>
              <a:ahLst/>
              <a:cxnLst>
                <a:cxn ang="0">
                  <a:pos x="0" y="0"/>
                </a:cxn>
                <a:cxn ang="0">
                  <a:pos x="324" y="224"/>
                </a:cxn>
                <a:cxn ang="0">
                  <a:pos x="324" y="756"/>
                </a:cxn>
                <a:cxn ang="0">
                  <a:pos x="0" y="532"/>
                </a:cxn>
                <a:cxn ang="0">
                  <a:pos x="0" y="0"/>
                </a:cxn>
              </a:cxnLst>
              <a:rect l="0" t="0" r="r" b="b"/>
              <a:pathLst>
                <a:path w="324" h="756">
                  <a:moveTo>
                    <a:pt x="0" y="0"/>
                  </a:moveTo>
                  <a:lnTo>
                    <a:pt x="324" y="224"/>
                  </a:lnTo>
                  <a:lnTo>
                    <a:pt x="324" y="756"/>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Freeform 33"/>
            <p:cNvSpPr>
              <a:spLocks/>
            </p:cNvSpPr>
            <p:nvPr/>
          </p:nvSpPr>
          <p:spPr bwMode="auto">
            <a:xfrm>
              <a:off x="3521075" y="2900363"/>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Freeform 34"/>
            <p:cNvSpPr>
              <a:spLocks/>
            </p:cNvSpPr>
            <p:nvPr/>
          </p:nvSpPr>
          <p:spPr bwMode="auto">
            <a:xfrm>
              <a:off x="3800475" y="2900363"/>
              <a:ext cx="927100" cy="1498600"/>
            </a:xfrm>
            <a:custGeom>
              <a:avLst/>
              <a:gdLst/>
              <a:ahLst/>
              <a:cxnLst>
                <a:cxn ang="0">
                  <a:pos x="0" y="0"/>
                </a:cxn>
                <a:cxn ang="0">
                  <a:pos x="584" y="414"/>
                </a:cxn>
                <a:cxn ang="0">
                  <a:pos x="584" y="944"/>
                </a:cxn>
                <a:cxn ang="0">
                  <a:pos x="0" y="532"/>
                </a:cxn>
                <a:cxn ang="0">
                  <a:pos x="0" y="0"/>
                </a:cxn>
              </a:cxnLst>
              <a:rect l="0" t="0" r="r" b="b"/>
              <a:pathLst>
                <a:path w="584" h="944">
                  <a:moveTo>
                    <a:pt x="0" y="0"/>
                  </a:moveTo>
                  <a:lnTo>
                    <a:pt x="584" y="414"/>
                  </a:lnTo>
                  <a:lnTo>
                    <a:pt x="584" y="94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5"/>
            <p:cNvSpPr>
              <a:spLocks/>
            </p:cNvSpPr>
            <p:nvPr/>
          </p:nvSpPr>
          <p:spPr bwMode="auto">
            <a:xfrm>
              <a:off x="4956175" y="3271838"/>
              <a:ext cx="1181100" cy="1679575"/>
            </a:xfrm>
            <a:custGeom>
              <a:avLst/>
              <a:gdLst/>
              <a:ahLst/>
              <a:cxnLst>
                <a:cxn ang="0">
                  <a:pos x="0" y="528"/>
                </a:cxn>
                <a:cxn ang="0">
                  <a:pos x="744" y="0"/>
                </a:cxn>
                <a:cxn ang="0">
                  <a:pos x="744" y="532"/>
                </a:cxn>
                <a:cxn ang="0">
                  <a:pos x="0" y="1058"/>
                </a:cxn>
                <a:cxn ang="0">
                  <a:pos x="0" y="528"/>
                </a:cxn>
              </a:cxnLst>
              <a:rect l="0" t="0" r="r" b="b"/>
              <a:pathLst>
                <a:path w="744" h="1058">
                  <a:moveTo>
                    <a:pt x="0" y="528"/>
                  </a:moveTo>
                  <a:lnTo>
                    <a:pt x="744" y="0"/>
                  </a:lnTo>
                  <a:lnTo>
                    <a:pt x="744" y="532"/>
                  </a:lnTo>
                  <a:lnTo>
                    <a:pt x="0" y="1058"/>
                  </a:lnTo>
                  <a:lnTo>
                    <a:pt x="0" y="528"/>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Freeform 36"/>
            <p:cNvSpPr>
              <a:spLocks/>
            </p:cNvSpPr>
            <p:nvPr/>
          </p:nvSpPr>
          <p:spPr bwMode="auto">
            <a:xfrm>
              <a:off x="4448175" y="3754438"/>
              <a:ext cx="508000" cy="1196975"/>
            </a:xfrm>
            <a:custGeom>
              <a:avLst/>
              <a:gdLst/>
              <a:ahLst/>
              <a:cxnLst>
                <a:cxn ang="0">
                  <a:pos x="0" y="0"/>
                </a:cxn>
                <a:cxn ang="0">
                  <a:pos x="320" y="224"/>
                </a:cxn>
                <a:cxn ang="0">
                  <a:pos x="320" y="754"/>
                </a:cxn>
                <a:cxn ang="0">
                  <a:pos x="0" y="532"/>
                </a:cxn>
                <a:cxn ang="0">
                  <a:pos x="0" y="0"/>
                </a:cxn>
              </a:cxnLst>
              <a:rect l="0" t="0" r="r" b="b"/>
              <a:pathLst>
                <a:path w="320" h="754">
                  <a:moveTo>
                    <a:pt x="0" y="0"/>
                  </a:moveTo>
                  <a:lnTo>
                    <a:pt x="320" y="224"/>
                  </a:lnTo>
                  <a:lnTo>
                    <a:pt x="320" y="75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8"/>
            <p:cNvSpPr>
              <a:spLocks/>
            </p:cNvSpPr>
            <p:nvPr/>
          </p:nvSpPr>
          <p:spPr bwMode="auto">
            <a:xfrm>
              <a:off x="3111500" y="303053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Freeform 39"/>
            <p:cNvSpPr>
              <a:spLocks/>
            </p:cNvSpPr>
            <p:nvPr/>
          </p:nvSpPr>
          <p:spPr bwMode="auto">
            <a:xfrm>
              <a:off x="3276600" y="3148013"/>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Freeform 40"/>
            <p:cNvSpPr>
              <a:spLocks/>
            </p:cNvSpPr>
            <p:nvPr/>
          </p:nvSpPr>
          <p:spPr bwMode="auto">
            <a:xfrm>
              <a:off x="3111500" y="32654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Freeform 41"/>
            <p:cNvSpPr>
              <a:spLocks/>
            </p:cNvSpPr>
            <p:nvPr/>
          </p:nvSpPr>
          <p:spPr bwMode="auto">
            <a:xfrm>
              <a:off x="3276600" y="337978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Freeform 42"/>
            <p:cNvSpPr>
              <a:spLocks/>
            </p:cNvSpPr>
            <p:nvPr/>
          </p:nvSpPr>
          <p:spPr bwMode="auto">
            <a:xfrm>
              <a:off x="4730750" y="4179888"/>
              <a:ext cx="107950" cy="257175"/>
            </a:xfrm>
            <a:custGeom>
              <a:avLst/>
              <a:gdLst/>
              <a:ahLst/>
              <a:cxnLst>
                <a:cxn ang="0">
                  <a:pos x="68" y="162"/>
                </a:cxn>
                <a:cxn ang="0">
                  <a:pos x="0" y="114"/>
                </a:cxn>
                <a:cxn ang="0">
                  <a:pos x="0" y="114"/>
                </a:cxn>
                <a:cxn ang="0">
                  <a:pos x="0" y="0"/>
                </a:cxn>
                <a:cxn ang="0">
                  <a:pos x="0" y="0"/>
                </a:cxn>
                <a:cxn ang="0">
                  <a:pos x="68" y="50"/>
                </a:cxn>
                <a:cxn ang="0">
                  <a:pos x="68" y="50"/>
                </a:cxn>
                <a:cxn ang="0">
                  <a:pos x="68" y="162"/>
                </a:cxn>
              </a:cxnLst>
              <a:rect l="0" t="0" r="r" b="b"/>
              <a:pathLst>
                <a:path w="68" h="162">
                  <a:moveTo>
                    <a:pt x="68" y="162"/>
                  </a:moveTo>
                  <a:lnTo>
                    <a:pt x="0" y="114"/>
                  </a:lnTo>
                  <a:lnTo>
                    <a:pt x="0" y="114"/>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Freeform 43"/>
            <p:cNvSpPr>
              <a:spLocks/>
            </p:cNvSpPr>
            <p:nvPr/>
          </p:nvSpPr>
          <p:spPr bwMode="auto">
            <a:xfrm>
              <a:off x="4568825" y="406241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Freeform 44"/>
            <p:cNvSpPr>
              <a:spLocks/>
            </p:cNvSpPr>
            <p:nvPr/>
          </p:nvSpPr>
          <p:spPr bwMode="auto">
            <a:xfrm>
              <a:off x="4076700" y="3309938"/>
              <a:ext cx="111125" cy="257175"/>
            </a:xfrm>
            <a:custGeom>
              <a:avLst/>
              <a:gdLst/>
              <a:ahLst/>
              <a:cxnLst>
                <a:cxn ang="0">
                  <a:pos x="70" y="162"/>
                </a:cxn>
                <a:cxn ang="0">
                  <a:pos x="0" y="114"/>
                </a:cxn>
                <a:cxn ang="0">
                  <a:pos x="0" y="114"/>
                </a:cxn>
                <a:cxn ang="0">
                  <a:pos x="0" y="0"/>
                </a:cxn>
                <a:cxn ang="0">
                  <a:pos x="0" y="0"/>
                </a:cxn>
                <a:cxn ang="0">
                  <a:pos x="70" y="50"/>
                </a:cxn>
                <a:cxn ang="0">
                  <a:pos x="70" y="50"/>
                </a:cxn>
                <a:cxn ang="0">
                  <a:pos x="70" y="162"/>
                </a:cxn>
              </a:cxnLst>
              <a:rect l="0" t="0" r="r" b="b"/>
              <a:pathLst>
                <a:path w="70" h="162">
                  <a:moveTo>
                    <a:pt x="70" y="162"/>
                  </a:moveTo>
                  <a:lnTo>
                    <a:pt x="0" y="114"/>
                  </a:lnTo>
                  <a:lnTo>
                    <a:pt x="0" y="114"/>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Freeform 45"/>
            <p:cNvSpPr>
              <a:spLocks/>
            </p:cNvSpPr>
            <p:nvPr/>
          </p:nvSpPr>
          <p:spPr bwMode="auto">
            <a:xfrm>
              <a:off x="4241800" y="3427413"/>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Freeform 46"/>
            <p:cNvSpPr>
              <a:spLocks/>
            </p:cNvSpPr>
            <p:nvPr/>
          </p:nvSpPr>
          <p:spPr bwMode="auto">
            <a:xfrm>
              <a:off x="3914775" y="319246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Freeform 47"/>
            <p:cNvSpPr>
              <a:spLocks/>
            </p:cNvSpPr>
            <p:nvPr/>
          </p:nvSpPr>
          <p:spPr bwMode="auto">
            <a:xfrm>
              <a:off x="4406900" y="35448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Freeform 48"/>
            <p:cNvSpPr>
              <a:spLocks/>
            </p:cNvSpPr>
            <p:nvPr/>
          </p:nvSpPr>
          <p:spPr bwMode="auto">
            <a:xfrm>
              <a:off x="4568825" y="3659188"/>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solidFill>
              <a:srgbClr val="B0BAC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Freeform 49"/>
            <p:cNvSpPr>
              <a:spLocks/>
            </p:cNvSpPr>
            <p:nvPr/>
          </p:nvSpPr>
          <p:spPr bwMode="auto">
            <a:xfrm>
              <a:off x="4730750" y="441483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Freeform 50"/>
            <p:cNvSpPr>
              <a:spLocks/>
            </p:cNvSpPr>
            <p:nvPr/>
          </p:nvSpPr>
          <p:spPr bwMode="auto">
            <a:xfrm>
              <a:off x="4568825" y="4297363"/>
              <a:ext cx="111125" cy="254000"/>
            </a:xfrm>
            <a:custGeom>
              <a:avLst/>
              <a:gdLst/>
              <a:ahLst/>
              <a:cxnLst>
                <a:cxn ang="0">
                  <a:pos x="70" y="160"/>
                </a:cxn>
                <a:cxn ang="0">
                  <a:pos x="0" y="112"/>
                </a:cxn>
                <a:cxn ang="0">
                  <a:pos x="0" y="112"/>
                </a:cxn>
                <a:cxn ang="0">
                  <a:pos x="0" y="0"/>
                </a:cxn>
                <a:cxn ang="0">
                  <a:pos x="0" y="0"/>
                </a:cxn>
                <a:cxn ang="0">
                  <a:pos x="70" y="48"/>
                </a:cxn>
                <a:cxn ang="0">
                  <a:pos x="70" y="48"/>
                </a:cxn>
                <a:cxn ang="0">
                  <a:pos x="70" y="160"/>
                </a:cxn>
              </a:cxnLst>
              <a:rect l="0" t="0" r="r" b="b"/>
              <a:pathLst>
                <a:path w="70" h="160">
                  <a:moveTo>
                    <a:pt x="70" y="160"/>
                  </a:moveTo>
                  <a:lnTo>
                    <a:pt x="0" y="112"/>
                  </a:lnTo>
                  <a:lnTo>
                    <a:pt x="0" y="112"/>
                  </a:lnTo>
                  <a:lnTo>
                    <a:pt x="0" y="0"/>
                  </a:lnTo>
                  <a:lnTo>
                    <a:pt x="0" y="0"/>
                  </a:lnTo>
                  <a:lnTo>
                    <a:pt x="70" y="48"/>
                  </a:lnTo>
                  <a:lnTo>
                    <a:pt x="70" y="48"/>
                  </a:lnTo>
                  <a:lnTo>
                    <a:pt x="70"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Freeform 51"/>
            <p:cNvSpPr>
              <a:spLocks/>
            </p:cNvSpPr>
            <p:nvPr/>
          </p:nvSpPr>
          <p:spPr bwMode="auto">
            <a:xfrm>
              <a:off x="4194175" y="3783013"/>
              <a:ext cx="149225" cy="342900"/>
            </a:xfrm>
            <a:custGeom>
              <a:avLst/>
              <a:gdLst/>
              <a:ahLst/>
              <a:cxnLst>
                <a:cxn ang="0">
                  <a:pos x="94" y="216"/>
                </a:cxn>
                <a:cxn ang="0">
                  <a:pos x="0" y="152"/>
                </a:cxn>
                <a:cxn ang="0">
                  <a:pos x="0" y="152"/>
                </a:cxn>
                <a:cxn ang="0">
                  <a:pos x="0" y="0"/>
                </a:cxn>
                <a:cxn ang="0">
                  <a:pos x="0" y="0"/>
                </a:cxn>
                <a:cxn ang="0">
                  <a:pos x="94" y="66"/>
                </a:cxn>
                <a:cxn ang="0">
                  <a:pos x="94" y="66"/>
                </a:cxn>
                <a:cxn ang="0">
                  <a:pos x="94" y="216"/>
                </a:cxn>
              </a:cxnLst>
              <a:rect l="0" t="0" r="r" b="b"/>
              <a:pathLst>
                <a:path w="94" h="216">
                  <a:moveTo>
                    <a:pt x="94" y="216"/>
                  </a:moveTo>
                  <a:lnTo>
                    <a:pt x="0" y="152"/>
                  </a:lnTo>
                  <a:lnTo>
                    <a:pt x="0" y="152"/>
                  </a:lnTo>
                  <a:lnTo>
                    <a:pt x="0" y="0"/>
                  </a:lnTo>
                  <a:lnTo>
                    <a:pt x="0" y="0"/>
                  </a:lnTo>
                  <a:lnTo>
                    <a:pt x="94" y="66"/>
                  </a:lnTo>
                  <a:lnTo>
                    <a:pt x="94" y="66"/>
                  </a:lnTo>
                  <a:lnTo>
                    <a:pt x="94" y="216"/>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Freeform 37"/>
            <p:cNvSpPr>
              <a:spLocks/>
            </p:cNvSpPr>
            <p:nvPr/>
          </p:nvSpPr>
          <p:spPr bwMode="auto">
            <a:xfrm>
              <a:off x="3006725" y="1906588"/>
              <a:ext cx="3130550" cy="2203450"/>
            </a:xfrm>
            <a:custGeom>
              <a:avLst/>
              <a:gdLst/>
              <a:ahLst/>
              <a:cxnLst>
                <a:cxn ang="0">
                  <a:pos x="1652" y="638"/>
                </a:cxn>
                <a:cxn ang="0">
                  <a:pos x="1476" y="762"/>
                </a:cxn>
                <a:cxn ang="0">
                  <a:pos x="1476" y="762"/>
                </a:cxn>
                <a:cxn ang="0">
                  <a:pos x="892" y="348"/>
                </a:cxn>
                <a:cxn ang="0">
                  <a:pos x="892" y="348"/>
                </a:cxn>
                <a:cxn ang="0">
                  <a:pos x="1068" y="224"/>
                </a:cxn>
                <a:cxn ang="0">
                  <a:pos x="1068" y="224"/>
                </a:cxn>
                <a:cxn ang="0">
                  <a:pos x="744" y="0"/>
                </a:cxn>
                <a:cxn ang="0">
                  <a:pos x="744" y="0"/>
                </a:cxn>
                <a:cxn ang="0">
                  <a:pos x="0" y="526"/>
                </a:cxn>
                <a:cxn ang="0">
                  <a:pos x="0" y="526"/>
                </a:cxn>
                <a:cxn ang="0">
                  <a:pos x="324" y="750"/>
                </a:cxn>
                <a:cxn ang="0">
                  <a:pos x="324" y="750"/>
                </a:cxn>
                <a:cxn ang="0">
                  <a:pos x="500" y="626"/>
                </a:cxn>
                <a:cxn ang="0">
                  <a:pos x="500" y="626"/>
                </a:cxn>
                <a:cxn ang="0">
                  <a:pos x="1084" y="1040"/>
                </a:cxn>
                <a:cxn ang="0">
                  <a:pos x="1084" y="1040"/>
                </a:cxn>
                <a:cxn ang="0">
                  <a:pos x="908" y="1164"/>
                </a:cxn>
                <a:cxn ang="0">
                  <a:pos x="908" y="1164"/>
                </a:cxn>
                <a:cxn ang="0">
                  <a:pos x="1228" y="1388"/>
                </a:cxn>
                <a:cxn ang="0">
                  <a:pos x="1228" y="1388"/>
                </a:cxn>
                <a:cxn ang="0">
                  <a:pos x="1972" y="860"/>
                </a:cxn>
                <a:cxn ang="0">
                  <a:pos x="1972" y="860"/>
                </a:cxn>
                <a:cxn ang="0">
                  <a:pos x="1652" y="638"/>
                </a:cxn>
              </a:cxnLst>
              <a:rect l="0" t="0" r="r" b="b"/>
              <a:pathLst>
                <a:path w="1972" h="1388">
                  <a:moveTo>
                    <a:pt x="1652" y="638"/>
                  </a:moveTo>
                  <a:lnTo>
                    <a:pt x="1476" y="762"/>
                  </a:lnTo>
                  <a:lnTo>
                    <a:pt x="1476" y="762"/>
                  </a:lnTo>
                  <a:lnTo>
                    <a:pt x="892" y="348"/>
                  </a:lnTo>
                  <a:lnTo>
                    <a:pt x="892" y="348"/>
                  </a:lnTo>
                  <a:lnTo>
                    <a:pt x="1068" y="224"/>
                  </a:lnTo>
                  <a:lnTo>
                    <a:pt x="1068" y="224"/>
                  </a:lnTo>
                  <a:lnTo>
                    <a:pt x="744" y="0"/>
                  </a:lnTo>
                  <a:lnTo>
                    <a:pt x="744" y="0"/>
                  </a:lnTo>
                  <a:lnTo>
                    <a:pt x="0" y="526"/>
                  </a:lnTo>
                  <a:lnTo>
                    <a:pt x="0" y="526"/>
                  </a:lnTo>
                  <a:lnTo>
                    <a:pt x="324" y="750"/>
                  </a:lnTo>
                  <a:lnTo>
                    <a:pt x="324" y="750"/>
                  </a:lnTo>
                  <a:lnTo>
                    <a:pt x="500" y="626"/>
                  </a:lnTo>
                  <a:lnTo>
                    <a:pt x="500" y="626"/>
                  </a:lnTo>
                  <a:lnTo>
                    <a:pt x="1084" y="1040"/>
                  </a:lnTo>
                  <a:lnTo>
                    <a:pt x="1084" y="1040"/>
                  </a:lnTo>
                  <a:lnTo>
                    <a:pt x="908" y="1164"/>
                  </a:lnTo>
                  <a:lnTo>
                    <a:pt x="908" y="1164"/>
                  </a:lnTo>
                  <a:lnTo>
                    <a:pt x="1228" y="1388"/>
                  </a:lnTo>
                  <a:lnTo>
                    <a:pt x="1228" y="1388"/>
                  </a:lnTo>
                  <a:lnTo>
                    <a:pt x="1972" y="860"/>
                  </a:lnTo>
                  <a:lnTo>
                    <a:pt x="1972" y="860"/>
                  </a:lnTo>
                  <a:lnTo>
                    <a:pt x="1652" y="638"/>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2" name="Group 1071">
            <a:extLst>
              <a:ext uri="{C183D7F6-B498-43B3-948B-1728B52AA6E4}">
                <adec:decorative xmlns:adec="http://schemas.microsoft.com/office/drawing/2017/decorative" val="1"/>
              </a:ext>
            </a:extLst>
          </p:cNvPr>
          <p:cNvGrpSpPr/>
          <p:nvPr/>
        </p:nvGrpSpPr>
        <p:grpSpPr>
          <a:xfrm flipH="1">
            <a:off x="6539902" y="3200400"/>
            <a:ext cx="328219" cy="327611"/>
            <a:chOff x="381000" y="1822947"/>
            <a:chExt cx="818445" cy="1072654"/>
          </a:xfrm>
          <a:effectLst/>
        </p:grpSpPr>
        <p:grpSp>
          <p:nvGrpSpPr>
            <p:cNvPr id="1073" name="Group 27"/>
            <p:cNvGrpSpPr/>
            <p:nvPr/>
          </p:nvGrpSpPr>
          <p:grpSpPr>
            <a:xfrm>
              <a:off x="381000" y="2118860"/>
              <a:ext cx="818445" cy="776750"/>
              <a:chOff x="2640013" y="3190875"/>
              <a:chExt cx="3863976" cy="3667126"/>
            </a:xfrm>
          </p:grpSpPr>
          <p:sp>
            <p:nvSpPr>
              <p:cNvPr id="109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4" name="Group 29"/>
            <p:cNvGrpSpPr/>
            <p:nvPr/>
          </p:nvGrpSpPr>
          <p:grpSpPr>
            <a:xfrm>
              <a:off x="381000" y="1970227"/>
              <a:ext cx="818445" cy="720595"/>
              <a:chOff x="2640013" y="1609725"/>
              <a:chExt cx="3863976" cy="3402013"/>
            </a:xfrm>
          </p:grpSpPr>
          <p:sp>
            <p:nvSpPr>
              <p:cNvPr id="1081" name="Freeform 108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Freeform 108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Freeform 108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Freeform 108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Freeform 108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Freeform 108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Freeform 108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Freeform 108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Freeform 108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Freeform 108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Freeform 109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Freeform 109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Freeform 109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5" name="Group 28"/>
            <p:cNvGrpSpPr/>
            <p:nvPr/>
          </p:nvGrpSpPr>
          <p:grpSpPr>
            <a:xfrm>
              <a:off x="381000" y="1822947"/>
              <a:ext cx="818445" cy="721267"/>
              <a:chOff x="2640013" y="0"/>
              <a:chExt cx="3863976" cy="3405188"/>
            </a:xfrm>
          </p:grpSpPr>
          <p:sp>
            <p:nvSpPr>
              <p:cNvPr id="107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97" name="Group 1096">
            <a:extLst>
              <a:ext uri="{C183D7F6-B498-43B3-948B-1728B52AA6E4}">
                <adec:decorative xmlns:adec="http://schemas.microsoft.com/office/drawing/2017/decorative" val="1"/>
              </a:ext>
            </a:extLst>
          </p:cNvPr>
          <p:cNvGrpSpPr/>
          <p:nvPr/>
        </p:nvGrpSpPr>
        <p:grpSpPr>
          <a:xfrm flipH="1">
            <a:off x="8304212" y="3962400"/>
            <a:ext cx="316558" cy="664580"/>
            <a:chOff x="3505200" y="291922"/>
            <a:chExt cx="991728" cy="2733777"/>
          </a:xfrm>
          <a:effectLst/>
        </p:grpSpPr>
        <p:grpSp>
          <p:nvGrpSpPr>
            <p:cNvPr id="1098" name="Group 87"/>
            <p:cNvGrpSpPr/>
            <p:nvPr/>
          </p:nvGrpSpPr>
          <p:grpSpPr>
            <a:xfrm>
              <a:off x="3508525" y="2087650"/>
              <a:ext cx="988403" cy="938049"/>
              <a:chOff x="2640013" y="3190875"/>
              <a:chExt cx="3863976" cy="3667126"/>
            </a:xfrm>
          </p:grpSpPr>
          <p:sp>
            <p:nvSpPr>
              <p:cNvPr id="1231"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2"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3"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9" name="Group 88"/>
            <p:cNvGrpSpPr/>
            <p:nvPr/>
          </p:nvGrpSpPr>
          <p:grpSpPr>
            <a:xfrm>
              <a:off x="3505200" y="1908162"/>
              <a:ext cx="988403" cy="870233"/>
              <a:chOff x="2640013" y="1609725"/>
              <a:chExt cx="3863976" cy="3402013"/>
            </a:xfrm>
          </p:grpSpPr>
          <p:sp>
            <p:nvSpPr>
              <p:cNvPr id="1218"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9"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0"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1"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2"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3"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4"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5"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6"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7"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8"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9"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0"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0" name="Group 89"/>
            <p:cNvGrpSpPr/>
            <p:nvPr/>
          </p:nvGrpSpPr>
          <p:grpSpPr>
            <a:xfrm>
              <a:off x="3505200" y="1728456"/>
              <a:ext cx="988403" cy="870233"/>
              <a:chOff x="2640013" y="1609725"/>
              <a:chExt cx="3863976" cy="3402013"/>
            </a:xfrm>
          </p:grpSpPr>
          <p:sp>
            <p:nvSpPr>
              <p:cNvPr id="1205"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6"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7"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8"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9"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0"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1"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2"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3"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4"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5"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6"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7"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1" name="Group 90"/>
            <p:cNvGrpSpPr/>
            <p:nvPr/>
          </p:nvGrpSpPr>
          <p:grpSpPr>
            <a:xfrm>
              <a:off x="3505200" y="1548748"/>
              <a:ext cx="988403" cy="870233"/>
              <a:chOff x="2640013" y="1609725"/>
              <a:chExt cx="3863976" cy="3402013"/>
            </a:xfrm>
          </p:grpSpPr>
          <p:sp>
            <p:nvSpPr>
              <p:cNvPr id="1192"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3"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4"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5"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6"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7"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8"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9"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0"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1"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2"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3"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4"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2" name="Group 140"/>
            <p:cNvGrpSpPr/>
            <p:nvPr/>
          </p:nvGrpSpPr>
          <p:grpSpPr>
            <a:xfrm>
              <a:off x="3505200" y="1369040"/>
              <a:ext cx="988403" cy="870233"/>
              <a:chOff x="2640013" y="1609725"/>
              <a:chExt cx="3863976" cy="3402013"/>
            </a:xfrm>
          </p:grpSpPr>
          <p:sp>
            <p:nvSpPr>
              <p:cNvPr id="1179"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0"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1"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2"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3"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4"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5"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6"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7"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8"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9"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0"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1"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3" name="Group 224"/>
            <p:cNvGrpSpPr/>
            <p:nvPr/>
          </p:nvGrpSpPr>
          <p:grpSpPr>
            <a:xfrm>
              <a:off x="3505200" y="1189332"/>
              <a:ext cx="988403" cy="870233"/>
              <a:chOff x="2640013" y="1609725"/>
              <a:chExt cx="3863976" cy="3402013"/>
            </a:xfrm>
          </p:grpSpPr>
          <p:sp>
            <p:nvSpPr>
              <p:cNvPr id="1166"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8"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9"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0"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1"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2"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3"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4"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5"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6"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7"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8"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4" name="Group 238"/>
            <p:cNvGrpSpPr/>
            <p:nvPr/>
          </p:nvGrpSpPr>
          <p:grpSpPr>
            <a:xfrm>
              <a:off x="3505200" y="1009624"/>
              <a:ext cx="988403" cy="870233"/>
              <a:chOff x="2640013" y="1609725"/>
              <a:chExt cx="3863976" cy="3402013"/>
            </a:xfrm>
          </p:grpSpPr>
          <p:sp>
            <p:nvSpPr>
              <p:cNvPr id="115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5" name="Group 252"/>
            <p:cNvGrpSpPr/>
            <p:nvPr/>
          </p:nvGrpSpPr>
          <p:grpSpPr>
            <a:xfrm>
              <a:off x="3505200" y="829916"/>
              <a:ext cx="988403" cy="870233"/>
              <a:chOff x="2640013" y="1609725"/>
              <a:chExt cx="3863976" cy="3402013"/>
            </a:xfrm>
          </p:grpSpPr>
          <p:sp>
            <p:nvSpPr>
              <p:cNvPr id="114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6" name="Group 266"/>
            <p:cNvGrpSpPr/>
            <p:nvPr/>
          </p:nvGrpSpPr>
          <p:grpSpPr>
            <a:xfrm>
              <a:off x="3505200" y="650208"/>
              <a:ext cx="988403" cy="870233"/>
              <a:chOff x="2640013" y="1609725"/>
              <a:chExt cx="3863976" cy="3402013"/>
            </a:xfrm>
          </p:grpSpPr>
          <p:sp>
            <p:nvSpPr>
              <p:cNvPr id="112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7" name="Group 280"/>
            <p:cNvGrpSpPr/>
            <p:nvPr/>
          </p:nvGrpSpPr>
          <p:grpSpPr>
            <a:xfrm>
              <a:off x="3505200" y="470500"/>
              <a:ext cx="988403" cy="870233"/>
              <a:chOff x="2640013" y="1609725"/>
              <a:chExt cx="3863976" cy="3402013"/>
            </a:xfrm>
          </p:grpSpPr>
          <p:sp>
            <p:nvSpPr>
              <p:cNvPr id="1114"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8" name="Group 91"/>
            <p:cNvGrpSpPr/>
            <p:nvPr/>
          </p:nvGrpSpPr>
          <p:grpSpPr>
            <a:xfrm>
              <a:off x="3505200" y="291922"/>
              <a:ext cx="988403" cy="871044"/>
              <a:chOff x="2640013" y="0"/>
              <a:chExt cx="3863976" cy="3405188"/>
            </a:xfrm>
          </p:grpSpPr>
          <p:sp>
            <p:nvSpPr>
              <p:cNvPr id="1109"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Freeform 26"/>
              <p:cNvSpPr>
                <a:spLocks/>
              </p:cNvSpPr>
              <p:nvPr/>
            </p:nvSpPr>
            <p:spPr bwMode="auto">
              <a:xfrm>
                <a:off x="4584691" y="1374773"/>
                <a:ext cx="1919288" cy="2030415"/>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Freeform 27"/>
              <p:cNvSpPr>
                <a:spLocks/>
              </p:cNvSpPr>
              <p:nvPr/>
            </p:nvSpPr>
            <p:spPr bwMode="auto">
              <a:xfrm>
                <a:off x="4584701" y="1501776"/>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1" name="Group 30">
            <a:extLst>
              <a:ext uri="{C183D7F6-B498-43B3-948B-1728B52AA6E4}">
                <adec:decorative xmlns:adec="http://schemas.microsoft.com/office/drawing/2017/decorative" val="1"/>
              </a:ext>
            </a:extLst>
          </p:cNvPr>
          <p:cNvGrpSpPr/>
          <p:nvPr/>
        </p:nvGrpSpPr>
        <p:grpSpPr>
          <a:xfrm>
            <a:off x="2444432" y="1447800"/>
            <a:ext cx="6774180" cy="3886200"/>
            <a:chOff x="2444432" y="1447800"/>
            <a:chExt cx="6774180" cy="3886200"/>
          </a:xfrm>
        </p:grpSpPr>
        <p:cxnSp>
          <p:nvCxnSpPr>
            <p:cNvPr id="930" name="Straight Arrow Connector 929"/>
            <p:cNvCxnSpPr/>
            <p:nvPr/>
          </p:nvCxnSpPr>
          <p:spPr>
            <a:xfrm>
              <a:off x="2444432" y="1447800"/>
              <a:ext cx="0" cy="124206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2" name="Straight Arrow Connector 1011"/>
            <p:cNvCxnSpPr/>
            <p:nvPr/>
          </p:nvCxnSpPr>
          <p:spPr>
            <a:xfrm flipV="1">
              <a:off x="3208179" y="4038601"/>
              <a:ext cx="0" cy="129539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6" name="Straight Arrow Connector 901"/>
            <p:cNvCxnSpPr/>
            <p:nvPr/>
          </p:nvCxnSpPr>
          <p:spPr>
            <a:xfrm>
              <a:off x="4562794"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67" name="Straight Arrow Connector 909"/>
            <p:cNvCxnSpPr/>
            <p:nvPr/>
          </p:nvCxnSpPr>
          <p:spPr>
            <a:xfrm flipV="1">
              <a:off x="5798979" y="4572002"/>
              <a:ext cx="0" cy="761998"/>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71" name="Straight Arrow Connector 901"/>
            <p:cNvCxnSpPr/>
            <p:nvPr/>
          </p:nvCxnSpPr>
          <p:spPr>
            <a:xfrm>
              <a:off x="6704012" y="1447800"/>
              <a:ext cx="0" cy="152400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37" name="Straight Arrow Connector 1236"/>
            <p:cNvCxnSpPr/>
            <p:nvPr/>
          </p:nvCxnSpPr>
          <p:spPr>
            <a:xfrm flipV="1">
              <a:off x="8487092" y="4800603"/>
              <a:ext cx="0" cy="533397"/>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41" name="Straight Arrow Connector 1240"/>
            <p:cNvCxnSpPr/>
            <p:nvPr/>
          </p:nvCxnSpPr>
          <p:spPr>
            <a:xfrm>
              <a:off x="9218612"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242" name="Group 1241">
            <a:extLst>
              <a:ext uri="{C183D7F6-B498-43B3-948B-1728B52AA6E4}">
                <adec:decorative xmlns:adec="http://schemas.microsoft.com/office/drawing/2017/decorative" val="1"/>
              </a:ext>
            </a:extLst>
          </p:cNvPr>
          <p:cNvGrpSpPr/>
          <p:nvPr/>
        </p:nvGrpSpPr>
        <p:grpSpPr>
          <a:xfrm flipH="1">
            <a:off x="9066212" y="2743200"/>
            <a:ext cx="315495" cy="314911"/>
            <a:chOff x="381000" y="1822947"/>
            <a:chExt cx="818445" cy="1072654"/>
          </a:xfrm>
          <a:effectLst/>
        </p:grpSpPr>
        <p:grpSp>
          <p:nvGrpSpPr>
            <p:cNvPr id="1243" name="Group 27"/>
            <p:cNvGrpSpPr/>
            <p:nvPr/>
          </p:nvGrpSpPr>
          <p:grpSpPr>
            <a:xfrm>
              <a:off x="381000" y="2118858"/>
              <a:ext cx="818445" cy="776750"/>
              <a:chOff x="2640013" y="3190875"/>
              <a:chExt cx="3863976" cy="3667126"/>
            </a:xfrm>
          </p:grpSpPr>
          <p:sp>
            <p:nvSpPr>
              <p:cNvPr id="126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4" name="Group 29"/>
            <p:cNvGrpSpPr/>
            <p:nvPr/>
          </p:nvGrpSpPr>
          <p:grpSpPr>
            <a:xfrm>
              <a:off x="381000" y="1970227"/>
              <a:ext cx="818445" cy="720595"/>
              <a:chOff x="2640013" y="1609725"/>
              <a:chExt cx="3863976" cy="3402013"/>
            </a:xfrm>
          </p:grpSpPr>
          <p:sp>
            <p:nvSpPr>
              <p:cNvPr id="1251" name="Freeform 125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2" name="Freeform 125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3" name="Freeform 125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4" name="Freeform 125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5" name="Freeform 125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6" name="Freeform 125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7" name="Freeform 125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8" name="Freeform 125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9" name="Freeform 125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0" name="Freeform 125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1" name="Freeform 126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2" name="Freeform 126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3" name="Freeform 126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5" name="Group 28"/>
            <p:cNvGrpSpPr/>
            <p:nvPr/>
          </p:nvGrpSpPr>
          <p:grpSpPr>
            <a:xfrm>
              <a:off x="381000" y="1822947"/>
              <a:ext cx="818445" cy="721267"/>
              <a:chOff x="2640013" y="0"/>
              <a:chExt cx="3863976" cy="3405188"/>
            </a:xfrm>
          </p:grpSpPr>
          <p:sp>
            <p:nvSpPr>
              <p:cNvPr id="124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descr="Location 5-7 text boxes."/>
          <p:cNvGrpSpPr/>
          <p:nvPr/>
        </p:nvGrpSpPr>
        <p:grpSpPr>
          <a:xfrm>
            <a:off x="2453377" y="5334000"/>
            <a:ext cx="7282070" cy="838200"/>
            <a:chOff x="3208179" y="5334000"/>
            <a:chExt cx="7282070" cy="838200"/>
          </a:xfrm>
        </p:grpSpPr>
        <p:sp>
          <p:nvSpPr>
            <p:cNvPr id="1235" name="Rectangle 1234"/>
            <p:cNvSpPr/>
            <p:nvPr/>
          </p:nvSpPr>
          <p:spPr>
            <a:xfrm>
              <a:off x="83897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36" name="Rectangle 1235"/>
            <p:cNvSpPr/>
            <p:nvPr/>
          </p:nvSpPr>
          <p:spPr>
            <a:xfrm>
              <a:off x="83897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7</a:t>
              </a:r>
            </a:p>
          </p:txBody>
        </p:sp>
        <p:sp>
          <p:nvSpPr>
            <p:cNvPr id="1267" name="Rectangle 1266"/>
            <p:cNvSpPr/>
            <p:nvPr/>
          </p:nvSpPr>
          <p:spPr>
            <a:xfrm>
              <a:off x="57989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68" name="Rectangle 1267"/>
            <p:cNvSpPr/>
            <p:nvPr/>
          </p:nvSpPr>
          <p:spPr>
            <a:xfrm>
              <a:off x="57989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6</a:t>
              </a:r>
            </a:p>
          </p:txBody>
        </p:sp>
        <p:sp>
          <p:nvSpPr>
            <p:cNvPr id="1269" name="Rectangle 1268"/>
            <p:cNvSpPr/>
            <p:nvPr/>
          </p:nvSpPr>
          <p:spPr>
            <a:xfrm>
              <a:off x="32081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70" name="Rectangle 1269"/>
            <p:cNvSpPr/>
            <p:nvPr/>
          </p:nvSpPr>
          <p:spPr>
            <a:xfrm>
              <a:off x="32081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5</a:t>
              </a:r>
            </a:p>
          </p:txBody>
        </p:sp>
      </p:grpSp>
      <p:grpSp>
        <p:nvGrpSpPr>
          <p:cNvPr id="9" name="Group 8" descr="Location 1-4 text boxes."/>
          <p:cNvGrpSpPr/>
          <p:nvPr/>
        </p:nvGrpSpPr>
        <p:grpSpPr>
          <a:xfrm>
            <a:off x="1157977" y="629522"/>
            <a:ext cx="9872870" cy="838200"/>
            <a:chOff x="1751012" y="629522"/>
            <a:chExt cx="9872870" cy="838200"/>
          </a:xfrm>
        </p:grpSpPr>
        <p:sp>
          <p:nvSpPr>
            <p:cNvPr id="1277" name="Rectangle 1276"/>
            <p:cNvSpPr/>
            <p:nvPr/>
          </p:nvSpPr>
          <p:spPr>
            <a:xfrm>
              <a:off x="69326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78" name="Rectangle 1277"/>
            <p:cNvSpPr/>
            <p:nvPr/>
          </p:nvSpPr>
          <p:spPr>
            <a:xfrm>
              <a:off x="69326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3</a:t>
              </a:r>
            </a:p>
          </p:txBody>
        </p:sp>
        <p:sp>
          <p:nvSpPr>
            <p:cNvPr id="1279" name="Rectangle 1278"/>
            <p:cNvSpPr/>
            <p:nvPr/>
          </p:nvSpPr>
          <p:spPr>
            <a:xfrm>
              <a:off x="43418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0" name="Rectangle 1279"/>
            <p:cNvSpPr/>
            <p:nvPr/>
          </p:nvSpPr>
          <p:spPr>
            <a:xfrm>
              <a:off x="43418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2</a:t>
              </a:r>
            </a:p>
          </p:txBody>
        </p:sp>
        <p:sp>
          <p:nvSpPr>
            <p:cNvPr id="1281" name="Rectangle 1280"/>
            <p:cNvSpPr/>
            <p:nvPr/>
          </p:nvSpPr>
          <p:spPr>
            <a:xfrm>
              <a:off x="17510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2" name="Rectangle 1281"/>
            <p:cNvSpPr/>
            <p:nvPr/>
          </p:nvSpPr>
          <p:spPr>
            <a:xfrm>
              <a:off x="17510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1</a:t>
              </a:r>
            </a:p>
          </p:txBody>
        </p:sp>
        <p:sp>
          <p:nvSpPr>
            <p:cNvPr id="1283" name="Rectangle 1282"/>
            <p:cNvSpPr/>
            <p:nvPr/>
          </p:nvSpPr>
          <p:spPr>
            <a:xfrm>
              <a:off x="95234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4" name="Rectangle 1283"/>
            <p:cNvSpPr/>
            <p:nvPr/>
          </p:nvSpPr>
          <p:spPr>
            <a:xfrm>
              <a:off x="95234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4</a:t>
              </a:r>
            </a:p>
          </p:txBody>
        </p:sp>
      </p:grpSp>
    </p:spTree>
    <p:extLst>
      <p:ext uri="{BB962C8B-B14F-4D97-AF65-F5344CB8AC3E}">
        <p14:creationId xmlns:p14="http://schemas.microsoft.com/office/powerpoint/2010/main" val="4291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500"/>
                                        <p:tgtEl>
                                          <p:spTgt spid="65"/>
                                        </p:tgtEl>
                                      </p:cBhvr>
                                    </p:animEffect>
                                  </p:childTnLst>
                                </p:cTn>
                              </p:par>
                            </p:childTnLst>
                          </p:cTn>
                        </p:par>
                        <p:par>
                          <p:cTn id="8" fill="hold">
                            <p:stCondLst>
                              <p:cond delay="2000"/>
                            </p:stCondLst>
                            <p:childTnLst>
                              <p:par>
                                <p:cTn id="9" presetID="2" presetClass="entr" presetSubtype="1" accel="50000" decel="50000" fill="hold" nodeType="afterEffect">
                                  <p:stCondLst>
                                    <p:cond delay="0"/>
                                  </p:stCondLst>
                                  <p:childTnLst>
                                    <p:set>
                                      <p:cBhvr>
                                        <p:cTn id="10" dur="1" fill="hold">
                                          <p:stCondLst>
                                            <p:cond delay="0"/>
                                          </p:stCondLst>
                                        </p:cTn>
                                        <p:tgtEl>
                                          <p:spTgt spid="931"/>
                                        </p:tgtEl>
                                        <p:attrNameLst>
                                          <p:attrName>style.visibility</p:attrName>
                                        </p:attrNameLst>
                                      </p:cBhvr>
                                      <p:to>
                                        <p:strVal val="visible"/>
                                      </p:to>
                                    </p:set>
                                    <p:anim calcmode="lin" valueType="num">
                                      <p:cBhvr additive="base">
                                        <p:cTn id="11" dur="500" fill="hold"/>
                                        <p:tgtEl>
                                          <p:spTgt spid="931"/>
                                        </p:tgtEl>
                                        <p:attrNameLst>
                                          <p:attrName>ppt_x</p:attrName>
                                        </p:attrNameLst>
                                      </p:cBhvr>
                                      <p:tavLst>
                                        <p:tav tm="0">
                                          <p:val>
                                            <p:strVal val="#ppt_x"/>
                                          </p:val>
                                        </p:tav>
                                        <p:tav tm="100000">
                                          <p:val>
                                            <p:strVal val="#ppt_x"/>
                                          </p:val>
                                        </p:tav>
                                      </p:tavLst>
                                    </p:anim>
                                    <p:anim calcmode="lin" valueType="num">
                                      <p:cBhvr additive="base">
                                        <p:cTn id="12" dur="500" fill="hold"/>
                                        <p:tgtEl>
                                          <p:spTgt spid="93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accel="50000" decel="50000" fill="hold" nodeType="afterEffect">
                                  <p:stCondLst>
                                    <p:cond delay="0"/>
                                  </p:stCondLst>
                                  <p:childTnLst>
                                    <p:set>
                                      <p:cBhvr>
                                        <p:cTn id="15" dur="1" fill="hold">
                                          <p:stCondLst>
                                            <p:cond delay="0"/>
                                          </p:stCondLst>
                                        </p:cTn>
                                        <p:tgtEl>
                                          <p:spTgt spid="956"/>
                                        </p:tgtEl>
                                        <p:attrNameLst>
                                          <p:attrName>style.visibility</p:attrName>
                                        </p:attrNameLst>
                                      </p:cBhvr>
                                      <p:to>
                                        <p:strVal val="visible"/>
                                      </p:to>
                                    </p:set>
                                    <p:anim calcmode="lin" valueType="num">
                                      <p:cBhvr additive="base">
                                        <p:cTn id="16" dur="500" fill="hold"/>
                                        <p:tgtEl>
                                          <p:spTgt spid="956"/>
                                        </p:tgtEl>
                                        <p:attrNameLst>
                                          <p:attrName>ppt_x</p:attrName>
                                        </p:attrNameLst>
                                      </p:cBhvr>
                                      <p:tavLst>
                                        <p:tav tm="0">
                                          <p:val>
                                            <p:strVal val="#ppt_x"/>
                                          </p:val>
                                        </p:tav>
                                        <p:tav tm="100000">
                                          <p:val>
                                            <p:strVal val="#ppt_x"/>
                                          </p:val>
                                        </p:tav>
                                      </p:tavLst>
                                    </p:anim>
                                    <p:anim calcmode="lin" valueType="num">
                                      <p:cBhvr additive="base">
                                        <p:cTn id="17" dur="500" fill="hold"/>
                                        <p:tgtEl>
                                          <p:spTgt spid="956"/>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 accel="50000" decel="50000" fill="hold" nodeType="afterEffect">
                                  <p:stCondLst>
                                    <p:cond delay="0"/>
                                  </p:stCondLst>
                                  <p:childTnLst>
                                    <p:set>
                                      <p:cBhvr>
                                        <p:cTn id="20" dur="1" fill="hold">
                                          <p:stCondLst>
                                            <p:cond delay="0"/>
                                          </p:stCondLst>
                                        </p:cTn>
                                        <p:tgtEl>
                                          <p:spTgt spid="1017"/>
                                        </p:tgtEl>
                                        <p:attrNameLst>
                                          <p:attrName>style.visibility</p:attrName>
                                        </p:attrNameLst>
                                      </p:cBhvr>
                                      <p:to>
                                        <p:strVal val="visible"/>
                                      </p:to>
                                    </p:set>
                                    <p:anim calcmode="lin" valueType="num">
                                      <p:cBhvr additive="base">
                                        <p:cTn id="21" dur="500" fill="hold"/>
                                        <p:tgtEl>
                                          <p:spTgt spid="1017"/>
                                        </p:tgtEl>
                                        <p:attrNameLst>
                                          <p:attrName>ppt_x</p:attrName>
                                        </p:attrNameLst>
                                      </p:cBhvr>
                                      <p:tavLst>
                                        <p:tav tm="0">
                                          <p:val>
                                            <p:strVal val="#ppt_x"/>
                                          </p:val>
                                        </p:tav>
                                        <p:tav tm="100000">
                                          <p:val>
                                            <p:strVal val="#ppt_x"/>
                                          </p:val>
                                        </p:tav>
                                      </p:tavLst>
                                    </p:anim>
                                    <p:anim calcmode="lin" valueType="num">
                                      <p:cBhvr additive="base">
                                        <p:cTn id="22" dur="500" fill="hold"/>
                                        <p:tgtEl>
                                          <p:spTgt spid="1017"/>
                                        </p:tgtEl>
                                        <p:attrNameLst>
                                          <p:attrName>ppt_y</p:attrName>
                                        </p:attrNameLst>
                                      </p:cBhvr>
                                      <p:tavLst>
                                        <p:tav tm="0">
                                          <p:val>
                                            <p:strVal val="0-#ppt_h/2"/>
                                          </p:val>
                                        </p:tav>
                                        <p:tav tm="100000">
                                          <p:val>
                                            <p:strVal val="#ppt_y"/>
                                          </p:val>
                                        </p:tav>
                                      </p:tavLst>
                                    </p:anim>
                                  </p:childTnLst>
                                </p:cTn>
                              </p:par>
                            </p:childTnLst>
                          </p:cTn>
                        </p:par>
                        <p:par>
                          <p:cTn id="23" fill="hold">
                            <p:stCondLst>
                              <p:cond delay="3500"/>
                            </p:stCondLst>
                            <p:childTnLst>
                              <p:par>
                                <p:cTn id="24" presetID="2" presetClass="entr" presetSubtype="1" accel="50000" decel="50000" fill="hold" nodeType="afterEffect">
                                  <p:stCondLst>
                                    <p:cond delay="0"/>
                                  </p:stCondLst>
                                  <p:childTnLst>
                                    <p:set>
                                      <p:cBhvr>
                                        <p:cTn id="25" dur="1" fill="hold">
                                          <p:stCondLst>
                                            <p:cond delay="0"/>
                                          </p:stCondLst>
                                        </p:cTn>
                                        <p:tgtEl>
                                          <p:spTgt spid="1042"/>
                                        </p:tgtEl>
                                        <p:attrNameLst>
                                          <p:attrName>style.visibility</p:attrName>
                                        </p:attrNameLst>
                                      </p:cBhvr>
                                      <p:to>
                                        <p:strVal val="visible"/>
                                      </p:to>
                                    </p:set>
                                    <p:anim calcmode="lin" valueType="num">
                                      <p:cBhvr additive="base">
                                        <p:cTn id="26" dur="500" fill="hold"/>
                                        <p:tgtEl>
                                          <p:spTgt spid="1042"/>
                                        </p:tgtEl>
                                        <p:attrNameLst>
                                          <p:attrName>ppt_x</p:attrName>
                                        </p:attrNameLst>
                                      </p:cBhvr>
                                      <p:tavLst>
                                        <p:tav tm="0">
                                          <p:val>
                                            <p:strVal val="#ppt_x"/>
                                          </p:val>
                                        </p:tav>
                                        <p:tav tm="100000">
                                          <p:val>
                                            <p:strVal val="#ppt_x"/>
                                          </p:val>
                                        </p:tav>
                                      </p:tavLst>
                                    </p:anim>
                                    <p:anim calcmode="lin" valueType="num">
                                      <p:cBhvr additive="base">
                                        <p:cTn id="27" dur="500" fill="hold"/>
                                        <p:tgtEl>
                                          <p:spTgt spid="1042"/>
                                        </p:tgtEl>
                                        <p:attrNameLst>
                                          <p:attrName>ppt_y</p:attrName>
                                        </p:attrNameLst>
                                      </p:cBhvr>
                                      <p:tavLst>
                                        <p:tav tm="0">
                                          <p:val>
                                            <p:strVal val="0-#ppt_h/2"/>
                                          </p:val>
                                        </p:tav>
                                        <p:tav tm="100000">
                                          <p:val>
                                            <p:strVal val="#ppt_y"/>
                                          </p:val>
                                        </p:tav>
                                      </p:tavLst>
                                    </p:anim>
                                  </p:childTnLst>
                                </p:cTn>
                              </p:par>
                            </p:childTnLst>
                          </p:cTn>
                        </p:par>
                        <p:par>
                          <p:cTn id="28" fill="hold">
                            <p:stCondLst>
                              <p:cond delay="4000"/>
                            </p:stCondLst>
                            <p:childTnLst>
                              <p:par>
                                <p:cTn id="29" presetID="2" presetClass="entr" presetSubtype="1" accel="50000" decel="50000" fill="hold" nodeType="afterEffect">
                                  <p:stCondLst>
                                    <p:cond delay="0"/>
                                  </p:stCondLst>
                                  <p:childTnLst>
                                    <p:set>
                                      <p:cBhvr>
                                        <p:cTn id="30" dur="1" fill="hold">
                                          <p:stCondLst>
                                            <p:cond delay="0"/>
                                          </p:stCondLst>
                                        </p:cTn>
                                        <p:tgtEl>
                                          <p:spTgt spid="1072"/>
                                        </p:tgtEl>
                                        <p:attrNameLst>
                                          <p:attrName>style.visibility</p:attrName>
                                        </p:attrNameLst>
                                      </p:cBhvr>
                                      <p:to>
                                        <p:strVal val="visible"/>
                                      </p:to>
                                    </p:set>
                                    <p:anim calcmode="lin" valueType="num">
                                      <p:cBhvr additive="base">
                                        <p:cTn id="31" dur="500" fill="hold"/>
                                        <p:tgtEl>
                                          <p:spTgt spid="1072"/>
                                        </p:tgtEl>
                                        <p:attrNameLst>
                                          <p:attrName>ppt_x</p:attrName>
                                        </p:attrNameLst>
                                      </p:cBhvr>
                                      <p:tavLst>
                                        <p:tav tm="0">
                                          <p:val>
                                            <p:strVal val="#ppt_x"/>
                                          </p:val>
                                        </p:tav>
                                        <p:tav tm="100000">
                                          <p:val>
                                            <p:strVal val="#ppt_x"/>
                                          </p:val>
                                        </p:tav>
                                      </p:tavLst>
                                    </p:anim>
                                    <p:anim calcmode="lin" valueType="num">
                                      <p:cBhvr additive="base">
                                        <p:cTn id="32" dur="500" fill="hold"/>
                                        <p:tgtEl>
                                          <p:spTgt spid="1072"/>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2" presetClass="entr" presetSubtype="1" accel="50000" decel="50000" fill="hold" nodeType="afterEffect">
                                  <p:stCondLst>
                                    <p:cond delay="0"/>
                                  </p:stCondLst>
                                  <p:childTnLst>
                                    <p:set>
                                      <p:cBhvr>
                                        <p:cTn id="35" dur="1" fill="hold">
                                          <p:stCondLst>
                                            <p:cond delay="0"/>
                                          </p:stCondLst>
                                        </p:cTn>
                                        <p:tgtEl>
                                          <p:spTgt spid="1097"/>
                                        </p:tgtEl>
                                        <p:attrNameLst>
                                          <p:attrName>style.visibility</p:attrName>
                                        </p:attrNameLst>
                                      </p:cBhvr>
                                      <p:to>
                                        <p:strVal val="visible"/>
                                      </p:to>
                                    </p:set>
                                    <p:anim calcmode="lin" valueType="num">
                                      <p:cBhvr additive="base">
                                        <p:cTn id="36" dur="500" fill="hold"/>
                                        <p:tgtEl>
                                          <p:spTgt spid="1097"/>
                                        </p:tgtEl>
                                        <p:attrNameLst>
                                          <p:attrName>ppt_x</p:attrName>
                                        </p:attrNameLst>
                                      </p:cBhvr>
                                      <p:tavLst>
                                        <p:tav tm="0">
                                          <p:val>
                                            <p:strVal val="#ppt_x"/>
                                          </p:val>
                                        </p:tav>
                                        <p:tav tm="100000">
                                          <p:val>
                                            <p:strVal val="#ppt_x"/>
                                          </p:val>
                                        </p:tav>
                                      </p:tavLst>
                                    </p:anim>
                                    <p:anim calcmode="lin" valueType="num">
                                      <p:cBhvr additive="base">
                                        <p:cTn id="37" dur="500" fill="hold"/>
                                        <p:tgtEl>
                                          <p:spTgt spid="1097"/>
                                        </p:tgtEl>
                                        <p:attrNameLst>
                                          <p:attrName>ppt_y</p:attrName>
                                        </p:attrNameLst>
                                      </p:cBhvr>
                                      <p:tavLst>
                                        <p:tav tm="0">
                                          <p:val>
                                            <p:strVal val="0-#ppt_h/2"/>
                                          </p:val>
                                        </p:tav>
                                        <p:tav tm="100000">
                                          <p:val>
                                            <p:strVal val="#ppt_y"/>
                                          </p:val>
                                        </p:tav>
                                      </p:tavLst>
                                    </p:anim>
                                  </p:childTnLst>
                                </p:cTn>
                              </p:par>
                            </p:childTnLst>
                          </p:cTn>
                        </p:par>
                        <p:par>
                          <p:cTn id="38" fill="hold">
                            <p:stCondLst>
                              <p:cond delay="5000"/>
                            </p:stCondLst>
                            <p:childTnLst>
                              <p:par>
                                <p:cTn id="39" presetID="2" presetClass="entr" presetSubtype="1" accel="50000" decel="50000" fill="hold" nodeType="afterEffect">
                                  <p:stCondLst>
                                    <p:cond delay="0"/>
                                  </p:stCondLst>
                                  <p:childTnLst>
                                    <p:set>
                                      <p:cBhvr>
                                        <p:cTn id="40" dur="1" fill="hold">
                                          <p:stCondLst>
                                            <p:cond delay="0"/>
                                          </p:stCondLst>
                                        </p:cTn>
                                        <p:tgtEl>
                                          <p:spTgt spid="1242"/>
                                        </p:tgtEl>
                                        <p:attrNameLst>
                                          <p:attrName>style.visibility</p:attrName>
                                        </p:attrNameLst>
                                      </p:cBhvr>
                                      <p:to>
                                        <p:strVal val="visible"/>
                                      </p:to>
                                    </p:set>
                                    <p:anim calcmode="lin" valueType="num">
                                      <p:cBhvr additive="base">
                                        <p:cTn id="41" dur="500" fill="hold"/>
                                        <p:tgtEl>
                                          <p:spTgt spid="1242"/>
                                        </p:tgtEl>
                                        <p:attrNameLst>
                                          <p:attrName>ppt_x</p:attrName>
                                        </p:attrNameLst>
                                      </p:cBhvr>
                                      <p:tavLst>
                                        <p:tav tm="0">
                                          <p:val>
                                            <p:strVal val="#ppt_x"/>
                                          </p:val>
                                        </p:tav>
                                        <p:tav tm="100000">
                                          <p:val>
                                            <p:strVal val="#ppt_x"/>
                                          </p:val>
                                        </p:tav>
                                      </p:tavLst>
                                    </p:anim>
                                    <p:anim calcmode="lin" valueType="num">
                                      <p:cBhvr additive="base">
                                        <p:cTn id="42" dur="500" fill="hold"/>
                                        <p:tgtEl>
                                          <p:spTgt spid="1242"/>
                                        </p:tgtEl>
                                        <p:attrNameLst>
                                          <p:attrName>ppt_y</p:attrName>
                                        </p:attrNameLst>
                                      </p:cBhvr>
                                      <p:tavLst>
                                        <p:tav tm="0">
                                          <p:val>
                                            <p:strVal val="0-#ppt_h/2"/>
                                          </p:val>
                                        </p:tav>
                                        <p:tav tm="100000">
                                          <p:val>
                                            <p:strVal val="#ppt_y"/>
                                          </p:val>
                                        </p:tav>
                                      </p:tavLst>
                                    </p:anim>
                                  </p:childTnLst>
                                </p:cTn>
                              </p:par>
                            </p:childTnLst>
                          </p:cTn>
                        </p:par>
                        <p:par>
                          <p:cTn id="43" fill="hold">
                            <p:stCondLst>
                              <p:cond delay="5500"/>
                            </p:stCondLst>
                            <p:childTnLst>
                              <p:par>
                                <p:cTn id="44" presetID="2" presetClass="entr" presetSubtype="1" accel="50000" decel="5000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par>
                                <p:cTn id="48" presetID="2" presetClass="entr" presetSubtype="4" accel="50000" decel="5000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lack and white background construction worker image."/>
          <p:cNvPicPr>
            <a:picLocks noChangeAspect="1"/>
          </p:cNvPicPr>
          <p:nvPr/>
        </p:nvPicPr>
        <p:blipFill>
          <a:blip r:embed="rId3">
            <a:alphaModFix amt="22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a:noFill/>
        </p:spPr>
        <p:txBody>
          <a:bodyPr/>
          <a:lstStyle/>
          <a:p>
            <a:r>
              <a:rPr lang="en-US" dirty="0">
                <a:noFill/>
              </a:rPr>
              <a:t>Sample 7</a:t>
            </a:r>
          </a:p>
        </p:txBody>
      </p:sp>
      <p:grpSp>
        <p:nvGrpSpPr>
          <p:cNvPr id="14" name="Group 13" descr="Puzzle piece part A group."/>
          <p:cNvGrpSpPr/>
          <p:nvPr/>
        </p:nvGrpSpPr>
        <p:grpSpPr>
          <a:xfrm>
            <a:off x="2741612" y="2667000"/>
            <a:ext cx="3129189" cy="3886199"/>
            <a:chOff x="2741612" y="2667000"/>
            <a:chExt cx="3129189" cy="3886199"/>
          </a:xfrm>
        </p:grpSpPr>
        <p:sp>
          <p:nvSpPr>
            <p:cNvPr id="25" name="Freeform 6">
              <a:extLst>
                <a:ext uri="{C183D7F6-B498-43B3-948B-1728B52AA6E4}">
                  <adec:decorative xmlns:adec="http://schemas.microsoft.com/office/drawing/2017/decorative" val="1"/>
                </a:ext>
              </a:extLst>
            </p:cNvPr>
            <p:cNvSpPr>
              <a:spLocks/>
            </p:cNvSpPr>
            <p:nvPr/>
          </p:nvSpPr>
          <p:spPr bwMode="auto">
            <a:xfrm>
              <a:off x="2741612" y="2667000"/>
              <a:ext cx="3129189" cy="3886199"/>
            </a:xfrm>
            <a:custGeom>
              <a:avLst/>
              <a:gdLst/>
              <a:ahLst/>
              <a:cxnLst>
                <a:cxn ang="0">
                  <a:pos x="1764" y="988"/>
                </a:cxn>
                <a:cxn ang="0">
                  <a:pos x="1734" y="992"/>
                </a:cxn>
                <a:cxn ang="0">
                  <a:pos x="1706" y="1006"/>
                </a:cxn>
                <a:cxn ang="0">
                  <a:pos x="1680" y="1024"/>
                </a:cxn>
                <a:cxn ang="0">
                  <a:pos x="1632" y="1068"/>
                </a:cxn>
                <a:cxn ang="0">
                  <a:pos x="1606" y="1086"/>
                </a:cxn>
                <a:cxn ang="0">
                  <a:pos x="1578" y="1100"/>
                </a:cxn>
                <a:cxn ang="0">
                  <a:pos x="1546" y="1104"/>
                </a:cxn>
                <a:cxn ang="0">
                  <a:pos x="1532" y="1104"/>
                </a:cxn>
                <a:cxn ang="0">
                  <a:pos x="1504" y="1096"/>
                </a:cxn>
                <a:cxn ang="0">
                  <a:pos x="1476" y="1082"/>
                </a:cxn>
                <a:cxn ang="0">
                  <a:pos x="1454" y="1060"/>
                </a:cxn>
                <a:cxn ang="0">
                  <a:pos x="1432" y="1036"/>
                </a:cxn>
                <a:cxn ang="0">
                  <a:pos x="1416" y="1004"/>
                </a:cxn>
                <a:cxn ang="0">
                  <a:pos x="1404" y="970"/>
                </a:cxn>
                <a:cxn ang="0">
                  <a:pos x="1396" y="934"/>
                </a:cxn>
                <a:cxn ang="0">
                  <a:pos x="1394" y="0"/>
                </a:cxn>
                <a:cxn ang="0">
                  <a:pos x="0" y="2382"/>
                </a:cxn>
                <a:cxn ang="0">
                  <a:pos x="1394" y="2378"/>
                </a:cxn>
                <a:cxn ang="0">
                  <a:pos x="1394" y="1468"/>
                </a:cxn>
                <a:cxn ang="0">
                  <a:pos x="1400" y="1430"/>
                </a:cxn>
                <a:cxn ang="0">
                  <a:pos x="1410" y="1394"/>
                </a:cxn>
                <a:cxn ang="0">
                  <a:pos x="1424" y="1362"/>
                </a:cxn>
                <a:cxn ang="0">
                  <a:pos x="1442" y="1334"/>
                </a:cxn>
                <a:cxn ang="0">
                  <a:pos x="1464" y="1310"/>
                </a:cxn>
                <a:cxn ang="0">
                  <a:pos x="1490" y="1294"/>
                </a:cxn>
                <a:cxn ang="0">
                  <a:pos x="1518" y="1282"/>
                </a:cxn>
                <a:cxn ang="0">
                  <a:pos x="1546" y="1278"/>
                </a:cxn>
                <a:cxn ang="0">
                  <a:pos x="1564" y="1280"/>
                </a:cxn>
                <a:cxn ang="0">
                  <a:pos x="1592" y="1290"/>
                </a:cxn>
                <a:cxn ang="0">
                  <a:pos x="1620" y="1306"/>
                </a:cxn>
                <a:cxn ang="0">
                  <a:pos x="1656" y="1336"/>
                </a:cxn>
                <a:cxn ang="0">
                  <a:pos x="1692" y="1368"/>
                </a:cxn>
                <a:cxn ang="0">
                  <a:pos x="1718" y="1384"/>
                </a:cxn>
                <a:cxn ang="0">
                  <a:pos x="1748" y="1394"/>
                </a:cxn>
                <a:cxn ang="0">
                  <a:pos x="1764" y="1394"/>
                </a:cxn>
                <a:cxn ang="0">
                  <a:pos x="1796" y="1390"/>
                </a:cxn>
                <a:cxn ang="0">
                  <a:pos x="1824" y="1378"/>
                </a:cxn>
                <a:cxn ang="0">
                  <a:pos x="1850" y="1360"/>
                </a:cxn>
                <a:cxn ang="0">
                  <a:pos x="1872" y="1336"/>
                </a:cxn>
                <a:cxn ang="0">
                  <a:pos x="1892" y="1304"/>
                </a:cxn>
                <a:cxn ang="0">
                  <a:pos x="1906" y="1270"/>
                </a:cxn>
                <a:cxn ang="0">
                  <a:pos x="1914" y="1232"/>
                </a:cxn>
                <a:cxn ang="0">
                  <a:pos x="1918" y="1192"/>
                </a:cxn>
                <a:cxn ang="0">
                  <a:pos x="1916" y="1170"/>
                </a:cxn>
                <a:cxn ang="0">
                  <a:pos x="1910" y="1130"/>
                </a:cxn>
                <a:cxn ang="0">
                  <a:pos x="1900" y="1094"/>
                </a:cxn>
                <a:cxn ang="0">
                  <a:pos x="1882" y="1062"/>
                </a:cxn>
                <a:cxn ang="0">
                  <a:pos x="1862" y="1034"/>
                </a:cxn>
                <a:cxn ang="0">
                  <a:pos x="1838" y="1012"/>
                </a:cxn>
                <a:cxn ang="0">
                  <a:pos x="1810" y="996"/>
                </a:cxn>
                <a:cxn ang="0">
                  <a:pos x="1780" y="988"/>
                </a:cxn>
                <a:cxn ang="0">
                  <a:pos x="1764" y="988"/>
                </a:cxn>
              </a:cxnLst>
              <a:rect l="0" t="0" r="r" b="b"/>
              <a:pathLst>
                <a:path w="1918" h="2382">
                  <a:moveTo>
                    <a:pt x="1764" y="988"/>
                  </a:moveTo>
                  <a:lnTo>
                    <a:pt x="1764" y="988"/>
                  </a:lnTo>
                  <a:lnTo>
                    <a:pt x="1748" y="990"/>
                  </a:lnTo>
                  <a:lnTo>
                    <a:pt x="1734" y="992"/>
                  </a:lnTo>
                  <a:lnTo>
                    <a:pt x="1718" y="998"/>
                  </a:lnTo>
                  <a:lnTo>
                    <a:pt x="1706" y="1006"/>
                  </a:lnTo>
                  <a:lnTo>
                    <a:pt x="1692" y="1014"/>
                  </a:lnTo>
                  <a:lnTo>
                    <a:pt x="1680" y="1024"/>
                  </a:lnTo>
                  <a:lnTo>
                    <a:pt x="1656" y="1046"/>
                  </a:lnTo>
                  <a:lnTo>
                    <a:pt x="1632" y="1068"/>
                  </a:lnTo>
                  <a:lnTo>
                    <a:pt x="1620" y="1078"/>
                  </a:lnTo>
                  <a:lnTo>
                    <a:pt x="1606" y="1086"/>
                  </a:lnTo>
                  <a:lnTo>
                    <a:pt x="1592" y="1094"/>
                  </a:lnTo>
                  <a:lnTo>
                    <a:pt x="1578" y="1100"/>
                  </a:lnTo>
                  <a:lnTo>
                    <a:pt x="1564" y="1102"/>
                  </a:lnTo>
                  <a:lnTo>
                    <a:pt x="1546" y="1104"/>
                  </a:lnTo>
                  <a:lnTo>
                    <a:pt x="1546" y="1104"/>
                  </a:lnTo>
                  <a:lnTo>
                    <a:pt x="1532" y="1104"/>
                  </a:lnTo>
                  <a:lnTo>
                    <a:pt x="1518" y="1100"/>
                  </a:lnTo>
                  <a:lnTo>
                    <a:pt x="1504" y="1096"/>
                  </a:lnTo>
                  <a:lnTo>
                    <a:pt x="1490" y="1090"/>
                  </a:lnTo>
                  <a:lnTo>
                    <a:pt x="1476" y="1082"/>
                  </a:lnTo>
                  <a:lnTo>
                    <a:pt x="1464" y="1072"/>
                  </a:lnTo>
                  <a:lnTo>
                    <a:pt x="1454" y="1060"/>
                  </a:lnTo>
                  <a:lnTo>
                    <a:pt x="1442" y="1048"/>
                  </a:lnTo>
                  <a:lnTo>
                    <a:pt x="1432" y="1036"/>
                  </a:lnTo>
                  <a:lnTo>
                    <a:pt x="1424" y="1020"/>
                  </a:lnTo>
                  <a:lnTo>
                    <a:pt x="1416" y="1004"/>
                  </a:lnTo>
                  <a:lnTo>
                    <a:pt x="1410" y="988"/>
                  </a:lnTo>
                  <a:lnTo>
                    <a:pt x="1404" y="970"/>
                  </a:lnTo>
                  <a:lnTo>
                    <a:pt x="1400" y="952"/>
                  </a:lnTo>
                  <a:lnTo>
                    <a:pt x="1396" y="934"/>
                  </a:lnTo>
                  <a:lnTo>
                    <a:pt x="1394" y="914"/>
                  </a:lnTo>
                  <a:lnTo>
                    <a:pt x="1394" y="0"/>
                  </a:lnTo>
                  <a:lnTo>
                    <a:pt x="0" y="0"/>
                  </a:lnTo>
                  <a:lnTo>
                    <a:pt x="0" y="2382"/>
                  </a:lnTo>
                  <a:lnTo>
                    <a:pt x="1384" y="2382"/>
                  </a:lnTo>
                  <a:lnTo>
                    <a:pt x="1394" y="2378"/>
                  </a:lnTo>
                  <a:lnTo>
                    <a:pt x="1394" y="1468"/>
                  </a:lnTo>
                  <a:lnTo>
                    <a:pt x="1394" y="1468"/>
                  </a:lnTo>
                  <a:lnTo>
                    <a:pt x="1396" y="1448"/>
                  </a:lnTo>
                  <a:lnTo>
                    <a:pt x="1400" y="1430"/>
                  </a:lnTo>
                  <a:lnTo>
                    <a:pt x="1404" y="1412"/>
                  </a:lnTo>
                  <a:lnTo>
                    <a:pt x="1410" y="1394"/>
                  </a:lnTo>
                  <a:lnTo>
                    <a:pt x="1416" y="1378"/>
                  </a:lnTo>
                  <a:lnTo>
                    <a:pt x="1424" y="1362"/>
                  </a:lnTo>
                  <a:lnTo>
                    <a:pt x="1432" y="1348"/>
                  </a:lnTo>
                  <a:lnTo>
                    <a:pt x="1442" y="1334"/>
                  </a:lnTo>
                  <a:lnTo>
                    <a:pt x="1454" y="1322"/>
                  </a:lnTo>
                  <a:lnTo>
                    <a:pt x="1464" y="1310"/>
                  </a:lnTo>
                  <a:lnTo>
                    <a:pt x="1476" y="1302"/>
                  </a:lnTo>
                  <a:lnTo>
                    <a:pt x="1490" y="1294"/>
                  </a:lnTo>
                  <a:lnTo>
                    <a:pt x="1504" y="1286"/>
                  </a:lnTo>
                  <a:lnTo>
                    <a:pt x="1518" y="1282"/>
                  </a:lnTo>
                  <a:lnTo>
                    <a:pt x="1532" y="1280"/>
                  </a:lnTo>
                  <a:lnTo>
                    <a:pt x="1546" y="1278"/>
                  </a:lnTo>
                  <a:lnTo>
                    <a:pt x="1546" y="1278"/>
                  </a:lnTo>
                  <a:lnTo>
                    <a:pt x="1564" y="1280"/>
                  </a:lnTo>
                  <a:lnTo>
                    <a:pt x="1578" y="1284"/>
                  </a:lnTo>
                  <a:lnTo>
                    <a:pt x="1592" y="1290"/>
                  </a:lnTo>
                  <a:lnTo>
                    <a:pt x="1606" y="1296"/>
                  </a:lnTo>
                  <a:lnTo>
                    <a:pt x="1620" y="1306"/>
                  </a:lnTo>
                  <a:lnTo>
                    <a:pt x="1632" y="1316"/>
                  </a:lnTo>
                  <a:lnTo>
                    <a:pt x="1656" y="1336"/>
                  </a:lnTo>
                  <a:lnTo>
                    <a:pt x="1680" y="1358"/>
                  </a:lnTo>
                  <a:lnTo>
                    <a:pt x="1692" y="1368"/>
                  </a:lnTo>
                  <a:lnTo>
                    <a:pt x="1706" y="1376"/>
                  </a:lnTo>
                  <a:lnTo>
                    <a:pt x="1718" y="1384"/>
                  </a:lnTo>
                  <a:lnTo>
                    <a:pt x="1734" y="1390"/>
                  </a:lnTo>
                  <a:lnTo>
                    <a:pt x="1748" y="1394"/>
                  </a:lnTo>
                  <a:lnTo>
                    <a:pt x="1764" y="1394"/>
                  </a:lnTo>
                  <a:lnTo>
                    <a:pt x="1764" y="1394"/>
                  </a:lnTo>
                  <a:lnTo>
                    <a:pt x="1780" y="1394"/>
                  </a:lnTo>
                  <a:lnTo>
                    <a:pt x="1796" y="1390"/>
                  </a:lnTo>
                  <a:lnTo>
                    <a:pt x="1810" y="1386"/>
                  </a:lnTo>
                  <a:lnTo>
                    <a:pt x="1824" y="1378"/>
                  </a:lnTo>
                  <a:lnTo>
                    <a:pt x="1838" y="1370"/>
                  </a:lnTo>
                  <a:lnTo>
                    <a:pt x="1850" y="1360"/>
                  </a:lnTo>
                  <a:lnTo>
                    <a:pt x="1862" y="1348"/>
                  </a:lnTo>
                  <a:lnTo>
                    <a:pt x="1872" y="1336"/>
                  </a:lnTo>
                  <a:lnTo>
                    <a:pt x="1882" y="1320"/>
                  </a:lnTo>
                  <a:lnTo>
                    <a:pt x="1892" y="1304"/>
                  </a:lnTo>
                  <a:lnTo>
                    <a:pt x="1900" y="1288"/>
                  </a:lnTo>
                  <a:lnTo>
                    <a:pt x="1906" y="1270"/>
                  </a:lnTo>
                  <a:lnTo>
                    <a:pt x="1910" y="1252"/>
                  </a:lnTo>
                  <a:lnTo>
                    <a:pt x="1914" y="1232"/>
                  </a:lnTo>
                  <a:lnTo>
                    <a:pt x="1916" y="1212"/>
                  </a:lnTo>
                  <a:lnTo>
                    <a:pt x="1918" y="1192"/>
                  </a:lnTo>
                  <a:lnTo>
                    <a:pt x="1918" y="1192"/>
                  </a:lnTo>
                  <a:lnTo>
                    <a:pt x="1916" y="1170"/>
                  </a:lnTo>
                  <a:lnTo>
                    <a:pt x="1914" y="1150"/>
                  </a:lnTo>
                  <a:lnTo>
                    <a:pt x="1910" y="1130"/>
                  </a:lnTo>
                  <a:lnTo>
                    <a:pt x="1906" y="1112"/>
                  </a:lnTo>
                  <a:lnTo>
                    <a:pt x="1900" y="1094"/>
                  </a:lnTo>
                  <a:lnTo>
                    <a:pt x="1892" y="1078"/>
                  </a:lnTo>
                  <a:lnTo>
                    <a:pt x="1882" y="1062"/>
                  </a:lnTo>
                  <a:lnTo>
                    <a:pt x="1872" y="1048"/>
                  </a:lnTo>
                  <a:lnTo>
                    <a:pt x="1862" y="1034"/>
                  </a:lnTo>
                  <a:lnTo>
                    <a:pt x="1850" y="1022"/>
                  </a:lnTo>
                  <a:lnTo>
                    <a:pt x="1838" y="1012"/>
                  </a:lnTo>
                  <a:lnTo>
                    <a:pt x="1824" y="1004"/>
                  </a:lnTo>
                  <a:lnTo>
                    <a:pt x="1810" y="996"/>
                  </a:lnTo>
                  <a:lnTo>
                    <a:pt x="1796" y="992"/>
                  </a:lnTo>
                  <a:lnTo>
                    <a:pt x="1780" y="988"/>
                  </a:lnTo>
                  <a:lnTo>
                    <a:pt x="1764" y="988"/>
                  </a:lnTo>
                  <a:lnTo>
                    <a:pt x="1764"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27" name="TextBox 26"/>
            <p:cNvSpPr txBox="1"/>
            <p:nvPr/>
          </p:nvSpPr>
          <p:spPr>
            <a:xfrm>
              <a:off x="2759032"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A</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5" name="Group 14" descr="Puzzle piece part B group."/>
          <p:cNvGrpSpPr/>
          <p:nvPr/>
        </p:nvGrpSpPr>
        <p:grpSpPr>
          <a:xfrm>
            <a:off x="5015903" y="2667000"/>
            <a:ext cx="2277554" cy="3886199"/>
            <a:chOff x="5015903" y="2667000"/>
            <a:chExt cx="2277554" cy="3886199"/>
          </a:xfrm>
        </p:grpSpPr>
        <p:sp>
          <p:nvSpPr>
            <p:cNvPr id="24" name="Freeform 8">
              <a:extLst>
                <a:ext uri="{C183D7F6-B498-43B3-948B-1728B52AA6E4}">
                  <adec:decorative xmlns:adec="http://schemas.microsoft.com/office/drawing/2017/decorative" val="1"/>
                </a:ext>
              </a:extLst>
            </p:cNvPr>
            <p:cNvSpPr>
              <a:spLocks/>
            </p:cNvSpPr>
            <p:nvPr/>
          </p:nvSpPr>
          <p:spPr bwMode="auto">
            <a:xfrm>
              <a:off x="5015903" y="2667000"/>
              <a:ext cx="2277554" cy="3886199"/>
            </a:xfrm>
            <a:custGeom>
              <a:avLst/>
              <a:gdLst/>
              <a:ahLst/>
              <a:cxnLst>
                <a:cxn ang="0">
                  <a:pos x="1394" y="1448"/>
                </a:cxn>
                <a:cxn ang="0">
                  <a:pos x="1374" y="1376"/>
                </a:cxn>
                <a:cxn ang="0">
                  <a:pos x="1338" y="1322"/>
                </a:cxn>
                <a:cxn ang="0">
                  <a:pos x="1288" y="1286"/>
                </a:cxn>
                <a:cxn ang="0">
                  <a:pos x="1244" y="1278"/>
                </a:cxn>
                <a:cxn ang="0">
                  <a:pos x="1184" y="1296"/>
                </a:cxn>
                <a:cxn ang="0">
                  <a:pos x="1110" y="1358"/>
                </a:cxn>
                <a:cxn ang="0">
                  <a:pos x="1058" y="1390"/>
                </a:cxn>
                <a:cxn ang="0">
                  <a:pos x="1010" y="1394"/>
                </a:cxn>
                <a:cxn ang="0">
                  <a:pos x="954" y="1370"/>
                </a:cxn>
                <a:cxn ang="0">
                  <a:pos x="908" y="1320"/>
                </a:cxn>
                <a:cxn ang="0">
                  <a:pos x="880" y="1252"/>
                </a:cxn>
                <a:cxn ang="0">
                  <a:pos x="874" y="1190"/>
                </a:cxn>
                <a:cxn ang="0">
                  <a:pos x="886" y="1112"/>
                </a:cxn>
                <a:cxn ang="0">
                  <a:pos x="918" y="1048"/>
                </a:cxn>
                <a:cxn ang="0">
                  <a:pos x="966" y="1004"/>
                </a:cxn>
                <a:cxn ang="0">
                  <a:pos x="1026" y="988"/>
                </a:cxn>
                <a:cxn ang="0">
                  <a:pos x="1072" y="998"/>
                </a:cxn>
                <a:cxn ang="0">
                  <a:pos x="1134" y="1046"/>
                </a:cxn>
                <a:cxn ang="0">
                  <a:pos x="1198" y="1092"/>
                </a:cxn>
                <a:cxn ang="0">
                  <a:pos x="1244" y="1104"/>
                </a:cxn>
                <a:cxn ang="0">
                  <a:pos x="1302" y="1088"/>
                </a:cxn>
                <a:cxn ang="0">
                  <a:pos x="1348" y="1048"/>
                </a:cxn>
                <a:cxn ang="0">
                  <a:pos x="1382" y="988"/>
                </a:cxn>
                <a:cxn ang="0">
                  <a:pos x="1396" y="914"/>
                </a:cxn>
                <a:cxn ang="0">
                  <a:pos x="0" y="924"/>
                </a:cxn>
                <a:cxn ang="0">
                  <a:pos x="16" y="994"/>
                </a:cxn>
                <a:cxn ang="0">
                  <a:pos x="50" y="1052"/>
                </a:cxn>
                <a:cxn ang="0">
                  <a:pos x="96" y="1090"/>
                </a:cxn>
                <a:cxn ang="0">
                  <a:pos x="152" y="1104"/>
                </a:cxn>
                <a:cxn ang="0">
                  <a:pos x="198" y="1092"/>
                </a:cxn>
                <a:cxn ang="0">
                  <a:pos x="262" y="1046"/>
                </a:cxn>
                <a:cxn ang="0">
                  <a:pos x="324" y="998"/>
                </a:cxn>
                <a:cxn ang="0">
                  <a:pos x="370" y="988"/>
                </a:cxn>
                <a:cxn ang="0">
                  <a:pos x="430" y="1004"/>
                </a:cxn>
                <a:cxn ang="0">
                  <a:pos x="478" y="1046"/>
                </a:cxn>
                <a:cxn ang="0">
                  <a:pos x="512" y="1112"/>
                </a:cxn>
                <a:cxn ang="0">
                  <a:pos x="524" y="1190"/>
                </a:cxn>
                <a:cxn ang="0">
                  <a:pos x="516" y="1252"/>
                </a:cxn>
                <a:cxn ang="0">
                  <a:pos x="488" y="1320"/>
                </a:cxn>
                <a:cxn ang="0">
                  <a:pos x="444" y="1370"/>
                </a:cxn>
                <a:cxn ang="0">
                  <a:pos x="386" y="1394"/>
                </a:cxn>
                <a:cxn ang="0">
                  <a:pos x="338" y="1390"/>
                </a:cxn>
                <a:cxn ang="0">
                  <a:pos x="286" y="1358"/>
                </a:cxn>
                <a:cxn ang="0">
                  <a:pos x="212" y="1296"/>
                </a:cxn>
                <a:cxn ang="0">
                  <a:pos x="152" y="1278"/>
                </a:cxn>
                <a:cxn ang="0">
                  <a:pos x="110" y="1286"/>
                </a:cxn>
                <a:cxn ang="0">
                  <a:pos x="60" y="1318"/>
                </a:cxn>
                <a:cxn ang="0">
                  <a:pos x="24" y="1372"/>
                </a:cxn>
                <a:cxn ang="0">
                  <a:pos x="2" y="1440"/>
                </a:cxn>
              </a:cxnLst>
              <a:rect l="0" t="0" r="r" b="b"/>
              <a:pathLst>
                <a:path w="1396" h="2382">
                  <a:moveTo>
                    <a:pt x="1396" y="2382"/>
                  </a:moveTo>
                  <a:lnTo>
                    <a:pt x="1396" y="1468"/>
                  </a:lnTo>
                  <a:lnTo>
                    <a:pt x="1396" y="1468"/>
                  </a:lnTo>
                  <a:lnTo>
                    <a:pt x="1394" y="1448"/>
                  </a:lnTo>
                  <a:lnTo>
                    <a:pt x="1392" y="1430"/>
                  </a:lnTo>
                  <a:lnTo>
                    <a:pt x="1388" y="1412"/>
                  </a:lnTo>
                  <a:lnTo>
                    <a:pt x="1382" y="1394"/>
                  </a:lnTo>
                  <a:lnTo>
                    <a:pt x="1374" y="1376"/>
                  </a:lnTo>
                  <a:lnTo>
                    <a:pt x="1366" y="1362"/>
                  </a:lnTo>
                  <a:lnTo>
                    <a:pt x="1358" y="1346"/>
                  </a:lnTo>
                  <a:lnTo>
                    <a:pt x="1348" y="1334"/>
                  </a:lnTo>
                  <a:lnTo>
                    <a:pt x="1338" y="1322"/>
                  </a:lnTo>
                  <a:lnTo>
                    <a:pt x="1326" y="1310"/>
                  </a:lnTo>
                  <a:lnTo>
                    <a:pt x="1314" y="1300"/>
                  </a:lnTo>
                  <a:lnTo>
                    <a:pt x="1302" y="1292"/>
                  </a:lnTo>
                  <a:lnTo>
                    <a:pt x="1288" y="1286"/>
                  </a:lnTo>
                  <a:lnTo>
                    <a:pt x="1274" y="1282"/>
                  </a:lnTo>
                  <a:lnTo>
                    <a:pt x="1258" y="1280"/>
                  </a:lnTo>
                  <a:lnTo>
                    <a:pt x="1244" y="1278"/>
                  </a:lnTo>
                  <a:lnTo>
                    <a:pt x="1244" y="1278"/>
                  </a:lnTo>
                  <a:lnTo>
                    <a:pt x="1228" y="1280"/>
                  </a:lnTo>
                  <a:lnTo>
                    <a:pt x="1212" y="1284"/>
                  </a:lnTo>
                  <a:lnTo>
                    <a:pt x="1198" y="1288"/>
                  </a:lnTo>
                  <a:lnTo>
                    <a:pt x="1184" y="1296"/>
                  </a:lnTo>
                  <a:lnTo>
                    <a:pt x="1172" y="1306"/>
                  </a:lnTo>
                  <a:lnTo>
                    <a:pt x="1160" y="1314"/>
                  </a:lnTo>
                  <a:lnTo>
                    <a:pt x="1134" y="1336"/>
                  </a:lnTo>
                  <a:lnTo>
                    <a:pt x="1110" y="1358"/>
                  </a:lnTo>
                  <a:lnTo>
                    <a:pt x="1098" y="1368"/>
                  </a:lnTo>
                  <a:lnTo>
                    <a:pt x="1086" y="1376"/>
                  </a:lnTo>
                  <a:lnTo>
                    <a:pt x="1072" y="1384"/>
                  </a:lnTo>
                  <a:lnTo>
                    <a:pt x="1058" y="1390"/>
                  </a:lnTo>
                  <a:lnTo>
                    <a:pt x="1042" y="1394"/>
                  </a:lnTo>
                  <a:lnTo>
                    <a:pt x="1026" y="1394"/>
                  </a:lnTo>
                  <a:lnTo>
                    <a:pt x="1026" y="1394"/>
                  </a:lnTo>
                  <a:lnTo>
                    <a:pt x="1010" y="1394"/>
                  </a:lnTo>
                  <a:lnTo>
                    <a:pt x="996" y="1390"/>
                  </a:lnTo>
                  <a:lnTo>
                    <a:pt x="980" y="1386"/>
                  </a:lnTo>
                  <a:lnTo>
                    <a:pt x="966" y="1378"/>
                  </a:lnTo>
                  <a:lnTo>
                    <a:pt x="954" y="1370"/>
                  </a:lnTo>
                  <a:lnTo>
                    <a:pt x="940" y="1360"/>
                  </a:lnTo>
                  <a:lnTo>
                    <a:pt x="928" y="1348"/>
                  </a:lnTo>
                  <a:lnTo>
                    <a:pt x="918" y="1334"/>
                  </a:lnTo>
                  <a:lnTo>
                    <a:pt x="908" y="1320"/>
                  </a:lnTo>
                  <a:lnTo>
                    <a:pt x="900" y="1304"/>
                  </a:lnTo>
                  <a:lnTo>
                    <a:pt x="892" y="1288"/>
                  </a:lnTo>
                  <a:lnTo>
                    <a:pt x="886" y="1270"/>
                  </a:lnTo>
                  <a:lnTo>
                    <a:pt x="880" y="1252"/>
                  </a:lnTo>
                  <a:lnTo>
                    <a:pt x="876" y="1232"/>
                  </a:lnTo>
                  <a:lnTo>
                    <a:pt x="874" y="1212"/>
                  </a:lnTo>
                  <a:lnTo>
                    <a:pt x="874" y="1190"/>
                  </a:lnTo>
                  <a:lnTo>
                    <a:pt x="874" y="1190"/>
                  </a:lnTo>
                  <a:lnTo>
                    <a:pt x="874" y="1170"/>
                  </a:lnTo>
                  <a:lnTo>
                    <a:pt x="876" y="1150"/>
                  </a:lnTo>
                  <a:lnTo>
                    <a:pt x="880" y="1130"/>
                  </a:lnTo>
                  <a:lnTo>
                    <a:pt x="886" y="1112"/>
                  </a:lnTo>
                  <a:lnTo>
                    <a:pt x="892" y="1094"/>
                  </a:lnTo>
                  <a:lnTo>
                    <a:pt x="900" y="1078"/>
                  </a:lnTo>
                  <a:lnTo>
                    <a:pt x="908" y="1062"/>
                  </a:lnTo>
                  <a:lnTo>
                    <a:pt x="918" y="1048"/>
                  </a:lnTo>
                  <a:lnTo>
                    <a:pt x="928" y="1034"/>
                  </a:lnTo>
                  <a:lnTo>
                    <a:pt x="940" y="1022"/>
                  </a:lnTo>
                  <a:lnTo>
                    <a:pt x="954" y="1012"/>
                  </a:lnTo>
                  <a:lnTo>
                    <a:pt x="966" y="1004"/>
                  </a:lnTo>
                  <a:lnTo>
                    <a:pt x="980" y="996"/>
                  </a:lnTo>
                  <a:lnTo>
                    <a:pt x="996" y="992"/>
                  </a:lnTo>
                  <a:lnTo>
                    <a:pt x="1010" y="988"/>
                  </a:lnTo>
                  <a:lnTo>
                    <a:pt x="1026" y="988"/>
                  </a:lnTo>
                  <a:lnTo>
                    <a:pt x="1026" y="988"/>
                  </a:lnTo>
                  <a:lnTo>
                    <a:pt x="1042" y="988"/>
                  </a:lnTo>
                  <a:lnTo>
                    <a:pt x="1058" y="992"/>
                  </a:lnTo>
                  <a:lnTo>
                    <a:pt x="1072" y="998"/>
                  </a:lnTo>
                  <a:lnTo>
                    <a:pt x="1086" y="1006"/>
                  </a:lnTo>
                  <a:lnTo>
                    <a:pt x="1098" y="1014"/>
                  </a:lnTo>
                  <a:lnTo>
                    <a:pt x="1110" y="1024"/>
                  </a:lnTo>
                  <a:lnTo>
                    <a:pt x="1134" y="1046"/>
                  </a:lnTo>
                  <a:lnTo>
                    <a:pt x="1160" y="1066"/>
                  </a:lnTo>
                  <a:lnTo>
                    <a:pt x="1172" y="1076"/>
                  </a:lnTo>
                  <a:lnTo>
                    <a:pt x="1184" y="1086"/>
                  </a:lnTo>
                  <a:lnTo>
                    <a:pt x="1198" y="1092"/>
                  </a:lnTo>
                  <a:lnTo>
                    <a:pt x="1212" y="1098"/>
                  </a:lnTo>
                  <a:lnTo>
                    <a:pt x="1228" y="1102"/>
                  </a:lnTo>
                  <a:lnTo>
                    <a:pt x="1244" y="1104"/>
                  </a:lnTo>
                  <a:lnTo>
                    <a:pt x="1244" y="1104"/>
                  </a:lnTo>
                  <a:lnTo>
                    <a:pt x="1258" y="1102"/>
                  </a:lnTo>
                  <a:lnTo>
                    <a:pt x="1274" y="1100"/>
                  </a:lnTo>
                  <a:lnTo>
                    <a:pt x="1288" y="1096"/>
                  </a:lnTo>
                  <a:lnTo>
                    <a:pt x="1302" y="1088"/>
                  </a:lnTo>
                  <a:lnTo>
                    <a:pt x="1314" y="1080"/>
                  </a:lnTo>
                  <a:lnTo>
                    <a:pt x="1326" y="1072"/>
                  </a:lnTo>
                  <a:lnTo>
                    <a:pt x="1338" y="1060"/>
                  </a:lnTo>
                  <a:lnTo>
                    <a:pt x="1348" y="1048"/>
                  </a:lnTo>
                  <a:lnTo>
                    <a:pt x="1358" y="1034"/>
                  </a:lnTo>
                  <a:lnTo>
                    <a:pt x="1368" y="1020"/>
                  </a:lnTo>
                  <a:lnTo>
                    <a:pt x="1374" y="1004"/>
                  </a:lnTo>
                  <a:lnTo>
                    <a:pt x="1382" y="988"/>
                  </a:lnTo>
                  <a:lnTo>
                    <a:pt x="1388" y="970"/>
                  </a:lnTo>
                  <a:lnTo>
                    <a:pt x="1392" y="952"/>
                  </a:lnTo>
                  <a:lnTo>
                    <a:pt x="1394" y="934"/>
                  </a:lnTo>
                  <a:lnTo>
                    <a:pt x="1396" y="914"/>
                  </a:lnTo>
                  <a:lnTo>
                    <a:pt x="1396" y="0"/>
                  </a:lnTo>
                  <a:lnTo>
                    <a:pt x="0" y="0"/>
                  </a:lnTo>
                  <a:lnTo>
                    <a:pt x="0" y="924"/>
                  </a:lnTo>
                  <a:lnTo>
                    <a:pt x="0" y="924"/>
                  </a:lnTo>
                  <a:lnTo>
                    <a:pt x="2" y="942"/>
                  </a:lnTo>
                  <a:lnTo>
                    <a:pt x="6" y="960"/>
                  </a:lnTo>
                  <a:lnTo>
                    <a:pt x="12" y="978"/>
                  </a:lnTo>
                  <a:lnTo>
                    <a:pt x="16" y="994"/>
                  </a:lnTo>
                  <a:lnTo>
                    <a:pt x="24" y="1010"/>
                  </a:lnTo>
                  <a:lnTo>
                    <a:pt x="32" y="1024"/>
                  </a:lnTo>
                  <a:lnTo>
                    <a:pt x="40" y="1038"/>
                  </a:lnTo>
                  <a:lnTo>
                    <a:pt x="50" y="1052"/>
                  </a:lnTo>
                  <a:lnTo>
                    <a:pt x="60" y="1064"/>
                  </a:lnTo>
                  <a:lnTo>
                    <a:pt x="72" y="1074"/>
                  </a:lnTo>
                  <a:lnTo>
                    <a:pt x="84" y="1082"/>
                  </a:lnTo>
                  <a:lnTo>
                    <a:pt x="96" y="1090"/>
                  </a:lnTo>
                  <a:lnTo>
                    <a:pt x="110" y="1096"/>
                  </a:lnTo>
                  <a:lnTo>
                    <a:pt x="124" y="1100"/>
                  </a:lnTo>
                  <a:lnTo>
                    <a:pt x="138" y="1102"/>
                  </a:lnTo>
                  <a:lnTo>
                    <a:pt x="152" y="1104"/>
                  </a:lnTo>
                  <a:lnTo>
                    <a:pt x="152" y="1104"/>
                  </a:lnTo>
                  <a:lnTo>
                    <a:pt x="168" y="1102"/>
                  </a:lnTo>
                  <a:lnTo>
                    <a:pt x="184" y="1098"/>
                  </a:lnTo>
                  <a:lnTo>
                    <a:pt x="198" y="1092"/>
                  </a:lnTo>
                  <a:lnTo>
                    <a:pt x="212" y="1086"/>
                  </a:lnTo>
                  <a:lnTo>
                    <a:pt x="224" y="1076"/>
                  </a:lnTo>
                  <a:lnTo>
                    <a:pt x="238" y="1066"/>
                  </a:lnTo>
                  <a:lnTo>
                    <a:pt x="262" y="1046"/>
                  </a:lnTo>
                  <a:lnTo>
                    <a:pt x="286" y="1024"/>
                  </a:lnTo>
                  <a:lnTo>
                    <a:pt x="298" y="1014"/>
                  </a:lnTo>
                  <a:lnTo>
                    <a:pt x="310" y="1006"/>
                  </a:lnTo>
                  <a:lnTo>
                    <a:pt x="324" y="998"/>
                  </a:lnTo>
                  <a:lnTo>
                    <a:pt x="338" y="992"/>
                  </a:lnTo>
                  <a:lnTo>
                    <a:pt x="354" y="988"/>
                  </a:lnTo>
                  <a:lnTo>
                    <a:pt x="370" y="988"/>
                  </a:lnTo>
                  <a:lnTo>
                    <a:pt x="370" y="988"/>
                  </a:lnTo>
                  <a:lnTo>
                    <a:pt x="386" y="988"/>
                  </a:lnTo>
                  <a:lnTo>
                    <a:pt x="402" y="992"/>
                  </a:lnTo>
                  <a:lnTo>
                    <a:pt x="416" y="996"/>
                  </a:lnTo>
                  <a:lnTo>
                    <a:pt x="430" y="1004"/>
                  </a:lnTo>
                  <a:lnTo>
                    <a:pt x="444" y="1012"/>
                  </a:lnTo>
                  <a:lnTo>
                    <a:pt x="456" y="1022"/>
                  </a:lnTo>
                  <a:lnTo>
                    <a:pt x="468" y="1034"/>
                  </a:lnTo>
                  <a:lnTo>
                    <a:pt x="478" y="1046"/>
                  </a:lnTo>
                  <a:lnTo>
                    <a:pt x="488" y="1062"/>
                  </a:lnTo>
                  <a:lnTo>
                    <a:pt x="498" y="1078"/>
                  </a:lnTo>
                  <a:lnTo>
                    <a:pt x="504" y="1094"/>
                  </a:lnTo>
                  <a:lnTo>
                    <a:pt x="512" y="1112"/>
                  </a:lnTo>
                  <a:lnTo>
                    <a:pt x="516" y="1130"/>
                  </a:lnTo>
                  <a:lnTo>
                    <a:pt x="520" y="1150"/>
                  </a:lnTo>
                  <a:lnTo>
                    <a:pt x="522" y="1170"/>
                  </a:lnTo>
                  <a:lnTo>
                    <a:pt x="524" y="1190"/>
                  </a:lnTo>
                  <a:lnTo>
                    <a:pt x="524" y="1190"/>
                  </a:lnTo>
                  <a:lnTo>
                    <a:pt x="522" y="1212"/>
                  </a:lnTo>
                  <a:lnTo>
                    <a:pt x="520" y="1232"/>
                  </a:lnTo>
                  <a:lnTo>
                    <a:pt x="516" y="1252"/>
                  </a:lnTo>
                  <a:lnTo>
                    <a:pt x="512" y="1270"/>
                  </a:lnTo>
                  <a:lnTo>
                    <a:pt x="504" y="1288"/>
                  </a:lnTo>
                  <a:lnTo>
                    <a:pt x="498" y="1304"/>
                  </a:lnTo>
                  <a:lnTo>
                    <a:pt x="488" y="1320"/>
                  </a:lnTo>
                  <a:lnTo>
                    <a:pt x="478" y="1334"/>
                  </a:lnTo>
                  <a:lnTo>
                    <a:pt x="468" y="1348"/>
                  </a:lnTo>
                  <a:lnTo>
                    <a:pt x="456" y="1360"/>
                  </a:lnTo>
                  <a:lnTo>
                    <a:pt x="444" y="1370"/>
                  </a:lnTo>
                  <a:lnTo>
                    <a:pt x="430" y="1378"/>
                  </a:lnTo>
                  <a:lnTo>
                    <a:pt x="416" y="1386"/>
                  </a:lnTo>
                  <a:lnTo>
                    <a:pt x="402" y="1390"/>
                  </a:lnTo>
                  <a:lnTo>
                    <a:pt x="386" y="1394"/>
                  </a:lnTo>
                  <a:lnTo>
                    <a:pt x="370" y="1394"/>
                  </a:lnTo>
                  <a:lnTo>
                    <a:pt x="370" y="1394"/>
                  </a:lnTo>
                  <a:lnTo>
                    <a:pt x="354" y="1394"/>
                  </a:lnTo>
                  <a:lnTo>
                    <a:pt x="338" y="1390"/>
                  </a:lnTo>
                  <a:lnTo>
                    <a:pt x="324" y="1384"/>
                  </a:lnTo>
                  <a:lnTo>
                    <a:pt x="310" y="1376"/>
                  </a:lnTo>
                  <a:lnTo>
                    <a:pt x="298" y="1368"/>
                  </a:lnTo>
                  <a:lnTo>
                    <a:pt x="286" y="1358"/>
                  </a:lnTo>
                  <a:lnTo>
                    <a:pt x="262" y="1336"/>
                  </a:lnTo>
                  <a:lnTo>
                    <a:pt x="238" y="1314"/>
                  </a:lnTo>
                  <a:lnTo>
                    <a:pt x="224" y="1306"/>
                  </a:lnTo>
                  <a:lnTo>
                    <a:pt x="212" y="1296"/>
                  </a:lnTo>
                  <a:lnTo>
                    <a:pt x="198" y="1288"/>
                  </a:lnTo>
                  <a:lnTo>
                    <a:pt x="184" y="1284"/>
                  </a:lnTo>
                  <a:lnTo>
                    <a:pt x="168" y="1280"/>
                  </a:lnTo>
                  <a:lnTo>
                    <a:pt x="152" y="1278"/>
                  </a:lnTo>
                  <a:lnTo>
                    <a:pt x="152" y="1278"/>
                  </a:lnTo>
                  <a:lnTo>
                    <a:pt x="138" y="1280"/>
                  </a:lnTo>
                  <a:lnTo>
                    <a:pt x="124" y="1282"/>
                  </a:lnTo>
                  <a:lnTo>
                    <a:pt x="110" y="1286"/>
                  </a:lnTo>
                  <a:lnTo>
                    <a:pt x="96" y="1292"/>
                  </a:lnTo>
                  <a:lnTo>
                    <a:pt x="84" y="1300"/>
                  </a:lnTo>
                  <a:lnTo>
                    <a:pt x="72" y="1308"/>
                  </a:lnTo>
                  <a:lnTo>
                    <a:pt x="60" y="1318"/>
                  </a:lnTo>
                  <a:lnTo>
                    <a:pt x="50" y="1330"/>
                  </a:lnTo>
                  <a:lnTo>
                    <a:pt x="40" y="1344"/>
                  </a:lnTo>
                  <a:lnTo>
                    <a:pt x="32" y="1358"/>
                  </a:lnTo>
                  <a:lnTo>
                    <a:pt x="24" y="1372"/>
                  </a:lnTo>
                  <a:lnTo>
                    <a:pt x="16" y="1388"/>
                  </a:lnTo>
                  <a:lnTo>
                    <a:pt x="10" y="1404"/>
                  </a:lnTo>
                  <a:lnTo>
                    <a:pt x="6" y="1422"/>
                  </a:lnTo>
                  <a:lnTo>
                    <a:pt x="2" y="1440"/>
                  </a:lnTo>
                  <a:lnTo>
                    <a:pt x="0" y="1458"/>
                  </a:lnTo>
                  <a:lnTo>
                    <a:pt x="0"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2">
                  <a:lumMod val="60000"/>
                  <a:lumOff val="40000"/>
                </a:schemeClr>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2" name="TextBox 31"/>
            <p:cNvSpPr txBox="1"/>
            <p:nvPr/>
          </p:nvSpPr>
          <p:spPr>
            <a:xfrm>
              <a:off x="502895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B</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6" name="Group 15" descr="Puzzle piece part C group."/>
          <p:cNvGrpSpPr/>
          <p:nvPr/>
        </p:nvGrpSpPr>
        <p:grpSpPr>
          <a:xfrm>
            <a:off x="6441820" y="2667000"/>
            <a:ext cx="3980825" cy="3886199"/>
            <a:chOff x="6441820" y="2667000"/>
            <a:chExt cx="3980825" cy="3886199"/>
          </a:xfrm>
        </p:grpSpPr>
        <p:sp>
          <p:nvSpPr>
            <p:cNvPr id="26" name="Freeform 25">
              <a:extLst>
                <a:ext uri="{C183D7F6-B498-43B3-948B-1728B52AA6E4}">
                  <adec:decorative xmlns:adec="http://schemas.microsoft.com/office/drawing/2017/decorative" val="1"/>
                </a:ext>
              </a:extLst>
            </p:cNvPr>
            <p:cNvSpPr>
              <a:spLocks/>
            </p:cNvSpPr>
            <p:nvPr/>
          </p:nvSpPr>
          <p:spPr bwMode="auto">
            <a:xfrm>
              <a:off x="6441820" y="2667000"/>
              <a:ext cx="3980825" cy="3886199"/>
            </a:xfrm>
            <a:custGeom>
              <a:avLst/>
              <a:gdLst/>
              <a:ahLst/>
              <a:cxnLst>
                <a:cxn ang="0">
                  <a:pos x="2256" y="992"/>
                </a:cxn>
                <a:cxn ang="0">
                  <a:pos x="2204" y="1024"/>
                </a:cxn>
                <a:cxn ang="0">
                  <a:pos x="2130" y="1086"/>
                </a:cxn>
                <a:cxn ang="0">
                  <a:pos x="2070" y="1104"/>
                </a:cxn>
                <a:cxn ang="0">
                  <a:pos x="2026" y="1096"/>
                </a:cxn>
                <a:cxn ang="0">
                  <a:pos x="1976" y="1062"/>
                </a:cxn>
                <a:cxn ang="0">
                  <a:pos x="1940" y="1006"/>
                </a:cxn>
                <a:cxn ang="0">
                  <a:pos x="1920" y="934"/>
                </a:cxn>
                <a:cxn ang="0">
                  <a:pos x="522" y="914"/>
                </a:cxn>
                <a:cxn ang="0">
                  <a:pos x="514" y="970"/>
                </a:cxn>
                <a:cxn ang="0">
                  <a:pos x="484" y="1036"/>
                </a:cxn>
                <a:cxn ang="0">
                  <a:pos x="440" y="1082"/>
                </a:cxn>
                <a:cxn ang="0">
                  <a:pos x="384" y="1104"/>
                </a:cxn>
                <a:cxn ang="0">
                  <a:pos x="338" y="1100"/>
                </a:cxn>
                <a:cxn ang="0">
                  <a:pos x="284" y="1068"/>
                </a:cxn>
                <a:cxn ang="0">
                  <a:pos x="212" y="1006"/>
                </a:cxn>
                <a:cxn ang="0">
                  <a:pos x="152" y="988"/>
                </a:cxn>
                <a:cxn ang="0">
                  <a:pos x="106" y="996"/>
                </a:cxn>
                <a:cxn ang="0">
                  <a:pos x="54" y="1034"/>
                </a:cxn>
                <a:cxn ang="0">
                  <a:pos x="18" y="1094"/>
                </a:cxn>
                <a:cxn ang="0">
                  <a:pos x="0" y="1170"/>
                </a:cxn>
                <a:cxn ang="0">
                  <a:pos x="2" y="1232"/>
                </a:cxn>
                <a:cxn ang="0">
                  <a:pos x="26" y="1304"/>
                </a:cxn>
                <a:cxn ang="0">
                  <a:pos x="66" y="1360"/>
                </a:cxn>
                <a:cxn ang="0">
                  <a:pos x="122" y="1390"/>
                </a:cxn>
                <a:cxn ang="0">
                  <a:pos x="168" y="1394"/>
                </a:cxn>
                <a:cxn ang="0">
                  <a:pos x="224" y="1368"/>
                </a:cxn>
                <a:cxn ang="0">
                  <a:pos x="298" y="1306"/>
                </a:cxn>
                <a:cxn ang="0">
                  <a:pos x="354" y="1280"/>
                </a:cxn>
                <a:cxn ang="0">
                  <a:pos x="400" y="1282"/>
                </a:cxn>
                <a:cxn ang="0">
                  <a:pos x="452" y="1310"/>
                </a:cxn>
                <a:cxn ang="0">
                  <a:pos x="492" y="1362"/>
                </a:cxn>
                <a:cxn ang="0">
                  <a:pos x="518" y="1430"/>
                </a:cxn>
                <a:cxn ang="0">
                  <a:pos x="1918" y="2382"/>
                </a:cxn>
                <a:cxn ang="0">
                  <a:pos x="1922" y="1430"/>
                </a:cxn>
                <a:cxn ang="0">
                  <a:pos x="1946" y="1362"/>
                </a:cxn>
                <a:cxn ang="0">
                  <a:pos x="1988" y="1310"/>
                </a:cxn>
                <a:cxn ang="0">
                  <a:pos x="2040" y="1282"/>
                </a:cxn>
                <a:cxn ang="0">
                  <a:pos x="2086" y="1280"/>
                </a:cxn>
                <a:cxn ang="0">
                  <a:pos x="2142" y="1306"/>
                </a:cxn>
                <a:cxn ang="0">
                  <a:pos x="2216" y="1368"/>
                </a:cxn>
                <a:cxn ang="0">
                  <a:pos x="2272" y="1394"/>
                </a:cxn>
                <a:cxn ang="0">
                  <a:pos x="2318" y="1390"/>
                </a:cxn>
                <a:cxn ang="0">
                  <a:pos x="2374" y="1360"/>
                </a:cxn>
                <a:cxn ang="0">
                  <a:pos x="2414" y="1304"/>
                </a:cxn>
                <a:cxn ang="0">
                  <a:pos x="2438" y="1232"/>
                </a:cxn>
                <a:cxn ang="0">
                  <a:pos x="2440" y="1170"/>
                </a:cxn>
                <a:cxn ang="0">
                  <a:pos x="2422" y="1094"/>
                </a:cxn>
                <a:cxn ang="0">
                  <a:pos x="2386" y="1034"/>
                </a:cxn>
                <a:cxn ang="0">
                  <a:pos x="2334" y="996"/>
                </a:cxn>
                <a:cxn ang="0">
                  <a:pos x="2288" y="988"/>
                </a:cxn>
              </a:cxnLst>
              <a:rect l="0" t="0" r="r" b="b"/>
              <a:pathLst>
                <a:path w="2440" h="2382">
                  <a:moveTo>
                    <a:pt x="2288" y="988"/>
                  </a:moveTo>
                  <a:lnTo>
                    <a:pt x="2288" y="988"/>
                  </a:lnTo>
                  <a:lnTo>
                    <a:pt x="2272" y="990"/>
                  </a:lnTo>
                  <a:lnTo>
                    <a:pt x="2256" y="992"/>
                  </a:lnTo>
                  <a:lnTo>
                    <a:pt x="2242" y="998"/>
                  </a:lnTo>
                  <a:lnTo>
                    <a:pt x="2228" y="1006"/>
                  </a:lnTo>
                  <a:lnTo>
                    <a:pt x="2216" y="1014"/>
                  </a:lnTo>
                  <a:lnTo>
                    <a:pt x="2204" y="1024"/>
                  </a:lnTo>
                  <a:lnTo>
                    <a:pt x="2178" y="1046"/>
                  </a:lnTo>
                  <a:lnTo>
                    <a:pt x="2154" y="1068"/>
                  </a:lnTo>
                  <a:lnTo>
                    <a:pt x="2142" y="1078"/>
                  </a:lnTo>
                  <a:lnTo>
                    <a:pt x="2130" y="1086"/>
                  </a:lnTo>
                  <a:lnTo>
                    <a:pt x="2116" y="1094"/>
                  </a:lnTo>
                  <a:lnTo>
                    <a:pt x="2102" y="1100"/>
                  </a:lnTo>
                  <a:lnTo>
                    <a:pt x="2086" y="1102"/>
                  </a:lnTo>
                  <a:lnTo>
                    <a:pt x="2070" y="1104"/>
                  </a:lnTo>
                  <a:lnTo>
                    <a:pt x="2070" y="1104"/>
                  </a:lnTo>
                  <a:lnTo>
                    <a:pt x="2054" y="1104"/>
                  </a:lnTo>
                  <a:lnTo>
                    <a:pt x="2040" y="1100"/>
                  </a:lnTo>
                  <a:lnTo>
                    <a:pt x="2026" y="1096"/>
                  </a:lnTo>
                  <a:lnTo>
                    <a:pt x="2012" y="1090"/>
                  </a:lnTo>
                  <a:lnTo>
                    <a:pt x="2000" y="1082"/>
                  </a:lnTo>
                  <a:lnTo>
                    <a:pt x="1988" y="1072"/>
                  </a:lnTo>
                  <a:lnTo>
                    <a:pt x="1976" y="1062"/>
                  </a:lnTo>
                  <a:lnTo>
                    <a:pt x="1966" y="1048"/>
                  </a:lnTo>
                  <a:lnTo>
                    <a:pt x="1956" y="1036"/>
                  </a:lnTo>
                  <a:lnTo>
                    <a:pt x="1946" y="1020"/>
                  </a:lnTo>
                  <a:lnTo>
                    <a:pt x="1940" y="1006"/>
                  </a:lnTo>
                  <a:lnTo>
                    <a:pt x="1932" y="988"/>
                  </a:lnTo>
                  <a:lnTo>
                    <a:pt x="1926" y="972"/>
                  </a:lnTo>
                  <a:lnTo>
                    <a:pt x="1922" y="952"/>
                  </a:lnTo>
                  <a:lnTo>
                    <a:pt x="1920" y="934"/>
                  </a:lnTo>
                  <a:lnTo>
                    <a:pt x="1918" y="914"/>
                  </a:lnTo>
                  <a:lnTo>
                    <a:pt x="1918" y="0"/>
                  </a:lnTo>
                  <a:lnTo>
                    <a:pt x="522" y="0"/>
                  </a:lnTo>
                  <a:lnTo>
                    <a:pt x="522" y="914"/>
                  </a:lnTo>
                  <a:lnTo>
                    <a:pt x="522" y="914"/>
                  </a:lnTo>
                  <a:lnTo>
                    <a:pt x="520" y="934"/>
                  </a:lnTo>
                  <a:lnTo>
                    <a:pt x="518" y="952"/>
                  </a:lnTo>
                  <a:lnTo>
                    <a:pt x="514" y="970"/>
                  </a:lnTo>
                  <a:lnTo>
                    <a:pt x="508" y="988"/>
                  </a:lnTo>
                  <a:lnTo>
                    <a:pt x="500" y="1006"/>
                  </a:lnTo>
                  <a:lnTo>
                    <a:pt x="492" y="1020"/>
                  </a:lnTo>
                  <a:lnTo>
                    <a:pt x="484" y="1036"/>
                  </a:lnTo>
                  <a:lnTo>
                    <a:pt x="474" y="1048"/>
                  </a:lnTo>
                  <a:lnTo>
                    <a:pt x="464" y="1060"/>
                  </a:lnTo>
                  <a:lnTo>
                    <a:pt x="452" y="1072"/>
                  </a:lnTo>
                  <a:lnTo>
                    <a:pt x="440" y="1082"/>
                  </a:lnTo>
                  <a:lnTo>
                    <a:pt x="428" y="1090"/>
                  </a:lnTo>
                  <a:lnTo>
                    <a:pt x="414" y="1096"/>
                  </a:lnTo>
                  <a:lnTo>
                    <a:pt x="400" y="1100"/>
                  </a:lnTo>
                  <a:lnTo>
                    <a:pt x="384" y="1104"/>
                  </a:lnTo>
                  <a:lnTo>
                    <a:pt x="370" y="1104"/>
                  </a:lnTo>
                  <a:lnTo>
                    <a:pt x="370" y="1104"/>
                  </a:lnTo>
                  <a:lnTo>
                    <a:pt x="354" y="1102"/>
                  </a:lnTo>
                  <a:lnTo>
                    <a:pt x="338" y="1100"/>
                  </a:lnTo>
                  <a:lnTo>
                    <a:pt x="324" y="1094"/>
                  </a:lnTo>
                  <a:lnTo>
                    <a:pt x="310" y="1086"/>
                  </a:lnTo>
                  <a:lnTo>
                    <a:pt x="298" y="1078"/>
                  </a:lnTo>
                  <a:lnTo>
                    <a:pt x="284" y="1068"/>
                  </a:lnTo>
                  <a:lnTo>
                    <a:pt x="260" y="1046"/>
                  </a:lnTo>
                  <a:lnTo>
                    <a:pt x="236" y="1024"/>
                  </a:lnTo>
                  <a:lnTo>
                    <a:pt x="224" y="1014"/>
                  </a:lnTo>
                  <a:lnTo>
                    <a:pt x="212" y="1006"/>
                  </a:lnTo>
                  <a:lnTo>
                    <a:pt x="198" y="998"/>
                  </a:lnTo>
                  <a:lnTo>
                    <a:pt x="184" y="992"/>
                  </a:lnTo>
                  <a:lnTo>
                    <a:pt x="168" y="990"/>
                  </a:lnTo>
                  <a:lnTo>
                    <a:pt x="152" y="988"/>
                  </a:lnTo>
                  <a:lnTo>
                    <a:pt x="152" y="988"/>
                  </a:lnTo>
                  <a:lnTo>
                    <a:pt x="136" y="988"/>
                  </a:lnTo>
                  <a:lnTo>
                    <a:pt x="122" y="992"/>
                  </a:lnTo>
                  <a:lnTo>
                    <a:pt x="106" y="996"/>
                  </a:lnTo>
                  <a:lnTo>
                    <a:pt x="92" y="1004"/>
                  </a:lnTo>
                  <a:lnTo>
                    <a:pt x="80" y="1012"/>
                  </a:lnTo>
                  <a:lnTo>
                    <a:pt x="66" y="1022"/>
                  </a:lnTo>
                  <a:lnTo>
                    <a:pt x="54" y="1034"/>
                  </a:lnTo>
                  <a:lnTo>
                    <a:pt x="44" y="1048"/>
                  </a:lnTo>
                  <a:lnTo>
                    <a:pt x="34" y="1062"/>
                  </a:lnTo>
                  <a:lnTo>
                    <a:pt x="26" y="1078"/>
                  </a:lnTo>
                  <a:lnTo>
                    <a:pt x="18" y="1094"/>
                  </a:lnTo>
                  <a:lnTo>
                    <a:pt x="12" y="1112"/>
                  </a:lnTo>
                  <a:lnTo>
                    <a:pt x="6" y="1130"/>
                  </a:lnTo>
                  <a:lnTo>
                    <a:pt x="2" y="1150"/>
                  </a:lnTo>
                  <a:lnTo>
                    <a:pt x="0" y="1170"/>
                  </a:lnTo>
                  <a:lnTo>
                    <a:pt x="0" y="1192"/>
                  </a:lnTo>
                  <a:lnTo>
                    <a:pt x="0" y="1192"/>
                  </a:lnTo>
                  <a:lnTo>
                    <a:pt x="0" y="1212"/>
                  </a:lnTo>
                  <a:lnTo>
                    <a:pt x="2" y="1232"/>
                  </a:lnTo>
                  <a:lnTo>
                    <a:pt x="6" y="1252"/>
                  </a:lnTo>
                  <a:lnTo>
                    <a:pt x="12" y="1270"/>
                  </a:lnTo>
                  <a:lnTo>
                    <a:pt x="18" y="1288"/>
                  </a:lnTo>
                  <a:lnTo>
                    <a:pt x="26" y="1304"/>
                  </a:lnTo>
                  <a:lnTo>
                    <a:pt x="34" y="1320"/>
                  </a:lnTo>
                  <a:lnTo>
                    <a:pt x="44" y="1336"/>
                  </a:lnTo>
                  <a:lnTo>
                    <a:pt x="54" y="1348"/>
                  </a:lnTo>
                  <a:lnTo>
                    <a:pt x="66" y="1360"/>
                  </a:lnTo>
                  <a:lnTo>
                    <a:pt x="80" y="1370"/>
                  </a:lnTo>
                  <a:lnTo>
                    <a:pt x="92" y="1378"/>
                  </a:lnTo>
                  <a:lnTo>
                    <a:pt x="106" y="1386"/>
                  </a:lnTo>
                  <a:lnTo>
                    <a:pt x="122" y="1390"/>
                  </a:lnTo>
                  <a:lnTo>
                    <a:pt x="136" y="1394"/>
                  </a:lnTo>
                  <a:lnTo>
                    <a:pt x="152" y="1394"/>
                  </a:lnTo>
                  <a:lnTo>
                    <a:pt x="152" y="1394"/>
                  </a:lnTo>
                  <a:lnTo>
                    <a:pt x="168" y="1394"/>
                  </a:lnTo>
                  <a:lnTo>
                    <a:pt x="184" y="1390"/>
                  </a:lnTo>
                  <a:lnTo>
                    <a:pt x="198" y="1384"/>
                  </a:lnTo>
                  <a:lnTo>
                    <a:pt x="212" y="1376"/>
                  </a:lnTo>
                  <a:lnTo>
                    <a:pt x="224" y="1368"/>
                  </a:lnTo>
                  <a:lnTo>
                    <a:pt x="236" y="1358"/>
                  </a:lnTo>
                  <a:lnTo>
                    <a:pt x="260" y="1336"/>
                  </a:lnTo>
                  <a:lnTo>
                    <a:pt x="284" y="1316"/>
                  </a:lnTo>
                  <a:lnTo>
                    <a:pt x="298" y="1306"/>
                  </a:lnTo>
                  <a:lnTo>
                    <a:pt x="310" y="1296"/>
                  </a:lnTo>
                  <a:lnTo>
                    <a:pt x="324" y="1290"/>
                  </a:lnTo>
                  <a:lnTo>
                    <a:pt x="338" y="1284"/>
                  </a:lnTo>
                  <a:lnTo>
                    <a:pt x="354" y="1280"/>
                  </a:lnTo>
                  <a:lnTo>
                    <a:pt x="370" y="1278"/>
                  </a:lnTo>
                  <a:lnTo>
                    <a:pt x="370" y="1278"/>
                  </a:lnTo>
                  <a:lnTo>
                    <a:pt x="384" y="1280"/>
                  </a:lnTo>
                  <a:lnTo>
                    <a:pt x="400" y="1282"/>
                  </a:lnTo>
                  <a:lnTo>
                    <a:pt x="414" y="1286"/>
                  </a:lnTo>
                  <a:lnTo>
                    <a:pt x="426" y="1294"/>
                  </a:lnTo>
                  <a:lnTo>
                    <a:pt x="440" y="1302"/>
                  </a:lnTo>
                  <a:lnTo>
                    <a:pt x="452" y="1310"/>
                  </a:lnTo>
                  <a:lnTo>
                    <a:pt x="464" y="1322"/>
                  </a:lnTo>
                  <a:lnTo>
                    <a:pt x="474" y="1334"/>
                  </a:lnTo>
                  <a:lnTo>
                    <a:pt x="484" y="1346"/>
                  </a:lnTo>
                  <a:lnTo>
                    <a:pt x="492" y="1362"/>
                  </a:lnTo>
                  <a:lnTo>
                    <a:pt x="500" y="1378"/>
                  </a:lnTo>
                  <a:lnTo>
                    <a:pt x="508" y="1394"/>
                  </a:lnTo>
                  <a:lnTo>
                    <a:pt x="512" y="1412"/>
                  </a:lnTo>
                  <a:lnTo>
                    <a:pt x="518" y="1430"/>
                  </a:lnTo>
                  <a:lnTo>
                    <a:pt x="520" y="1448"/>
                  </a:lnTo>
                  <a:lnTo>
                    <a:pt x="522" y="1468"/>
                  </a:lnTo>
                  <a:lnTo>
                    <a:pt x="522" y="2382"/>
                  </a:lnTo>
                  <a:lnTo>
                    <a:pt x="1918" y="2382"/>
                  </a:lnTo>
                  <a:lnTo>
                    <a:pt x="1918" y="1468"/>
                  </a:lnTo>
                  <a:lnTo>
                    <a:pt x="1918" y="1468"/>
                  </a:lnTo>
                  <a:lnTo>
                    <a:pt x="1920" y="1450"/>
                  </a:lnTo>
                  <a:lnTo>
                    <a:pt x="1922" y="1430"/>
                  </a:lnTo>
                  <a:lnTo>
                    <a:pt x="1926" y="1412"/>
                  </a:lnTo>
                  <a:lnTo>
                    <a:pt x="1932" y="1394"/>
                  </a:lnTo>
                  <a:lnTo>
                    <a:pt x="1938" y="1378"/>
                  </a:lnTo>
                  <a:lnTo>
                    <a:pt x="1946" y="1362"/>
                  </a:lnTo>
                  <a:lnTo>
                    <a:pt x="1956" y="1348"/>
                  </a:lnTo>
                  <a:lnTo>
                    <a:pt x="1966" y="1334"/>
                  </a:lnTo>
                  <a:lnTo>
                    <a:pt x="1976" y="1322"/>
                  </a:lnTo>
                  <a:lnTo>
                    <a:pt x="1988" y="1310"/>
                  </a:lnTo>
                  <a:lnTo>
                    <a:pt x="2000" y="1302"/>
                  </a:lnTo>
                  <a:lnTo>
                    <a:pt x="2012" y="1294"/>
                  </a:lnTo>
                  <a:lnTo>
                    <a:pt x="2026" y="1286"/>
                  </a:lnTo>
                  <a:lnTo>
                    <a:pt x="2040" y="1282"/>
                  </a:lnTo>
                  <a:lnTo>
                    <a:pt x="2054" y="1280"/>
                  </a:lnTo>
                  <a:lnTo>
                    <a:pt x="2070" y="1278"/>
                  </a:lnTo>
                  <a:lnTo>
                    <a:pt x="2070" y="1278"/>
                  </a:lnTo>
                  <a:lnTo>
                    <a:pt x="2086" y="1280"/>
                  </a:lnTo>
                  <a:lnTo>
                    <a:pt x="2102" y="1284"/>
                  </a:lnTo>
                  <a:lnTo>
                    <a:pt x="2116" y="1290"/>
                  </a:lnTo>
                  <a:lnTo>
                    <a:pt x="2130" y="1296"/>
                  </a:lnTo>
                  <a:lnTo>
                    <a:pt x="2142" y="1306"/>
                  </a:lnTo>
                  <a:lnTo>
                    <a:pt x="2154" y="1316"/>
                  </a:lnTo>
                  <a:lnTo>
                    <a:pt x="2178" y="1336"/>
                  </a:lnTo>
                  <a:lnTo>
                    <a:pt x="2204" y="1358"/>
                  </a:lnTo>
                  <a:lnTo>
                    <a:pt x="2216" y="1368"/>
                  </a:lnTo>
                  <a:lnTo>
                    <a:pt x="2228" y="1376"/>
                  </a:lnTo>
                  <a:lnTo>
                    <a:pt x="2242" y="1384"/>
                  </a:lnTo>
                  <a:lnTo>
                    <a:pt x="2256" y="1390"/>
                  </a:lnTo>
                  <a:lnTo>
                    <a:pt x="2272" y="1394"/>
                  </a:lnTo>
                  <a:lnTo>
                    <a:pt x="2288" y="1394"/>
                  </a:lnTo>
                  <a:lnTo>
                    <a:pt x="2288" y="1394"/>
                  </a:lnTo>
                  <a:lnTo>
                    <a:pt x="2304" y="1394"/>
                  </a:lnTo>
                  <a:lnTo>
                    <a:pt x="2318" y="1390"/>
                  </a:lnTo>
                  <a:lnTo>
                    <a:pt x="2334" y="1386"/>
                  </a:lnTo>
                  <a:lnTo>
                    <a:pt x="2348" y="1378"/>
                  </a:lnTo>
                  <a:lnTo>
                    <a:pt x="2360" y="1370"/>
                  </a:lnTo>
                  <a:lnTo>
                    <a:pt x="2374" y="1360"/>
                  </a:lnTo>
                  <a:lnTo>
                    <a:pt x="2386" y="1348"/>
                  </a:lnTo>
                  <a:lnTo>
                    <a:pt x="2396" y="1336"/>
                  </a:lnTo>
                  <a:lnTo>
                    <a:pt x="2406" y="1320"/>
                  </a:lnTo>
                  <a:lnTo>
                    <a:pt x="2414" y="1304"/>
                  </a:lnTo>
                  <a:lnTo>
                    <a:pt x="2422" y="1288"/>
                  </a:lnTo>
                  <a:lnTo>
                    <a:pt x="2428" y="1270"/>
                  </a:lnTo>
                  <a:lnTo>
                    <a:pt x="2434" y="1252"/>
                  </a:lnTo>
                  <a:lnTo>
                    <a:pt x="2438" y="1232"/>
                  </a:lnTo>
                  <a:lnTo>
                    <a:pt x="2440" y="1212"/>
                  </a:lnTo>
                  <a:lnTo>
                    <a:pt x="2440" y="1192"/>
                  </a:lnTo>
                  <a:lnTo>
                    <a:pt x="2440" y="1192"/>
                  </a:lnTo>
                  <a:lnTo>
                    <a:pt x="2440" y="1170"/>
                  </a:lnTo>
                  <a:lnTo>
                    <a:pt x="2438" y="1150"/>
                  </a:lnTo>
                  <a:lnTo>
                    <a:pt x="2434" y="1130"/>
                  </a:lnTo>
                  <a:lnTo>
                    <a:pt x="2428" y="1112"/>
                  </a:lnTo>
                  <a:lnTo>
                    <a:pt x="2422" y="1094"/>
                  </a:lnTo>
                  <a:lnTo>
                    <a:pt x="2414" y="1078"/>
                  </a:lnTo>
                  <a:lnTo>
                    <a:pt x="2406" y="1062"/>
                  </a:lnTo>
                  <a:lnTo>
                    <a:pt x="2396" y="1048"/>
                  </a:lnTo>
                  <a:lnTo>
                    <a:pt x="2386" y="1034"/>
                  </a:lnTo>
                  <a:lnTo>
                    <a:pt x="2374" y="1022"/>
                  </a:lnTo>
                  <a:lnTo>
                    <a:pt x="2360" y="1012"/>
                  </a:lnTo>
                  <a:lnTo>
                    <a:pt x="2348" y="1004"/>
                  </a:lnTo>
                  <a:lnTo>
                    <a:pt x="2334" y="996"/>
                  </a:lnTo>
                  <a:lnTo>
                    <a:pt x="2318" y="992"/>
                  </a:lnTo>
                  <a:lnTo>
                    <a:pt x="2304" y="988"/>
                  </a:lnTo>
                  <a:lnTo>
                    <a:pt x="2288" y="988"/>
                  </a:lnTo>
                  <a:lnTo>
                    <a:pt x="2288"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3" name="TextBox 32"/>
            <p:cNvSpPr txBox="1"/>
            <p:nvPr/>
          </p:nvSpPr>
          <p:spPr>
            <a:xfrm>
              <a:off x="731198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C</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7" name="Group 16" descr="Puzzle piece part D group."/>
          <p:cNvGrpSpPr/>
          <p:nvPr/>
        </p:nvGrpSpPr>
        <p:grpSpPr>
          <a:xfrm>
            <a:off x="9571009" y="2667000"/>
            <a:ext cx="2277554" cy="3886199"/>
            <a:chOff x="9571009" y="2667000"/>
            <a:chExt cx="2277554" cy="3886199"/>
          </a:xfrm>
        </p:grpSpPr>
        <p:sp>
          <p:nvSpPr>
            <p:cNvPr id="23" name="Freeform 7">
              <a:extLst>
                <a:ext uri="{C183D7F6-B498-43B3-948B-1728B52AA6E4}">
                  <adec:decorative xmlns:adec="http://schemas.microsoft.com/office/drawing/2017/decorative" val="1"/>
                </a:ext>
              </a:extLst>
            </p:cNvPr>
            <p:cNvSpPr>
              <a:spLocks/>
            </p:cNvSpPr>
            <p:nvPr/>
          </p:nvSpPr>
          <p:spPr bwMode="auto">
            <a:xfrm>
              <a:off x="9571009" y="2667000"/>
              <a:ext cx="2277554" cy="3886199"/>
            </a:xfrm>
            <a:custGeom>
              <a:avLst/>
              <a:gdLst/>
              <a:ahLst/>
              <a:cxnLst>
                <a:cxn ang="0">
                  <a:pos x="1396" y="0"/>
                </a:cxn>
                <a:cxn ang="0">
                  <a:pos x="0" y="924"/>
                </a:cxn>
                <a:cxn ang="0">
                  <a:pos x="2" y="942"/>
                </a:cxn>
                <a:cxn ang="0">
                  <a:pos x="10" y="978"/>
                </a:cxn>
                <a:cxn ang="0">
                  <a:pos x="22" y="1010"/>
                </a:cxn>
                <a:cxn ang="0">
                  <a:pos x="40" y="1040"/>
                </a:cxn>
                <a:cxn ang="0">
                  <a:pos x="60" y="1064"/>
                </a:cxn>
                <a:cxn ang="0">
                  <a:pos x="84" y="1082"/>
                </a:cxn>
                <a:cxn ang="0">
                  <a:pos x="108" y="1096"/>
                </a:cxn>
                <a:cxn ang="0">
                  <a:pos x="136" y="1104"/>
                </a:cxn>
                <a:cxn ang="0">
                  <a:pos x="152" y="1104"/>
                </a:cxn>
                <a:cxn ang="0">
                  <a:pos x="184" y="1100"/>
                </a:cxn>
                <a:cxn ang="0">
                  <a:pos x="212" y="1086"/>
                </a:cxn>
                <a:cxn ang="0">
                  <a:pos x="236" y="1068"/>
                </a:cxn>
                <a:cxn ang="0">
                  <a:pos x="284" y="1024"/>
                </a:cxn>
                <a:cxn ang="0">
                  <a:pos x="310" y="1006"/>
                </a:cxn>
                <a:cxn ang="0">
                  <a:pos x="338" y="992"/>
                </a:cxn>
                <a:cxn ang="0">
                  <a:pos x="370" y="988"/>
                </a:cxn>
                <a:cxn ang="0">
                  <a:pos x="386" y="990"/>
                </a:cxn>
                <a:cxn ang="0">
                  <a:pos x="416" y="998"/>
                </a:cxn>
                <a:cxn ang="0">
                  <a:pos x="442" y="1012"/>
                </a:cxn>
                <a:cxn ang="0">
                  <a:pos x="466" y="1034"/>
                </a:cxn>
                <a:cxn ang="0">
                  <a:pos x="488" y="1062"/>
                </a:cxn>
                <a:cxn ang="0">
                  <a:pos x="504" y="1094"/>
                </a:cxn>
                <a:cxn ang="0">
                  <a:pos x="516" y="1130"/>
                </a:cxn>
                <a:cxn ang="0">
                  <a:pos x="522" y="1170"/>
                </a:cxn>
                <a:cxn ang="0">
                  <a:pos x="522" y="1192"/>
                </a:cxn>
                <a:cxn ang="0">
                  <a:pos x="520" y="1232"/>
                </a:cxn>
                <a:cxn ang="0">
                  <a:pos x="510" y="1270"/>
                </a:cxn>
                <a:cxn ang="0">
                  <a:pos x="496" y="1306"/>
                </a:cxn>
                <a:cxn ang="0">
                  <a:pos x="478" y="1336"/>
                </a:cxn>
                <a:cxn ang="0">
                  <a:pos x="456" y="1360"/>
                </a:cxn>
                <a:cxn ang="0">
                  <a:pos x="430" y="1380"/>
                </a:cxn>
                <a:cxn ang="0">
                  <a:pos x="400" y="1390"/>
                </a:cxn>
                <a:cxn ang="0">
                  <a:pos x="370" y="1396"/>
                </a:cxn>
                <a:cxn ang="0">
                  <a:pos x="354" y="1394"/>
                </a:cxn>
                <a:cxn ang="0">
                  <a:pos x="324" y="1384"/>
                </a:cxn>
                <a:cxn ang="0">
                  <a:pos x="298" y="1368"/>
                </a:cxn>
                <a:cxn ang="0">
                  <a:pos x="260" y="1336"/>
                </a:cxn>
                <a:cxn ang="0">
                  <a:pos x="224" y="1306"/>
                </a:cxn>
                <a:cxn ang="0">
                  <a:pos x="198" y="1290"/>
                </a:cxn>
                <a:cxn ang="0">
                  <a:pos x="168" y="1280"/>
                </a:cxn>
                <a:cxn ang="0">
                  <a:pos x="152" y="1278"/>
                </a:cxn>
                <a:cxn ang="0">
                  <a:pos x="122" y="1282"/>
                </a:cxn>
                <a:cxn ang="0">
                  <a:pos x="96" y="1292"/>
                </a:cxn>
                <a:cxn ang="0">
                  <a:pos x="72" y="1310"/>
                </a:cxn>
                <a:cxn ang="0">
                  <a:pos x="50" y="1332"/>
                </a:cxn>
                <a:cxn ang="0">
                  <a:pos x="30" y="1358"/>
                </a:cxn>
                <a:cxn ang="0">
                  <a:pos x="16" y="1388"/>
                </a:cxn>
                <a:cxn ang="0">
                  <a:pos x="6" y="1422"/>
                </a:cxn>
                <a:cxn ang="0">
                  <a:pos x="0" y="1460"/>
                </a:cxn>
                <a:cxn ang="0">
                  <a:pos x="4" y="2382"/>
                </a:cxn>
              </a:cxnLst>
              <a:rect l="0" t="0" r="r" b="b"/>
              <a:pathLst>
                <a:path w="1396" h="2382">
                  <a:moveTo>
                    <a:pt x="1396" y="2382"/>
                  </a:moveTo>
                  <a:lnTo>
                    <a:pt x="1396" y="0"/>
                  </a:lnTo>
                  <a:lnTo>
                    <a:pt x="0" y="0"/>
                  </a:lnTo>
                  <a:lnTo>
                    <a:pt x="0" y="924"/>
                  </a:lnTo>
                  <a:lnTo>
                    <a:pt x="0" y="924"/>
                  </a:lnTo>
                  <a:lnTo>
                    <a:pt x="2" y="942"/>
                  </a:lnTo>
                  <a:lnTo>
                    <a:pt x="6" y="960"/>
                  </a:lnTo>
                  <a:lnTo>
                    <a:pt x="10" y="978"/>
                  </a:lnTo>
                  <a:lnTo>
                    <a:pt x="16" y="994"/>
                  </a:lnTo>
                  <a:lnTo>
                    <a:pt x="22" y="1010"/>
                  </a:lnTo>
                  <a:lnTo>
                    <a:pt x="30" y="1026"/>
                  </a:lnTo>
                  <a:lnTo>
                    <a:pt x="40" y="1040"/>
                  </a:lnTo>
                  <a:lnTo>
                    <a:pt x="50" y="1052"/>
                  </a:lnTo>
                  <a:lnTo>
                    <a:pt x="60" y="1064"/>
                  </a:lnTo>
                  <a:lnTo>
                    <a:pt x="72" y="1074"/>
                  </a:lnTo>
                  <a:lnTo>
                    <a:pt x="84" y="1082"/>
                  </a:lnTo>
                  <a:lnTo>
                    <a:pt x="96" y="1090"/>
                  </a:lnTo>
                  <a:lnTo>
                    <a:pt x="108" y="1096"/>
                  </a:lnTo>
                  <a:lnTo>
                    <a:pt x="122" y="1100"/>
                  </a:lnTo>
                  <a:lnTo>
                    <a:pt x="136" y="1104"/>
                  </a:lnTo>
                  <a:lnTo>
                    <a:pt x="152" y="1104"/>
                  </a:lnTo>
                  <a:lnTo>
                    <a:pt x="152" y="1104"/>
                  </a:lnTo>
                  <a:lnTo>
                    <a:pt x="168" y="1102"/>
                  </a:lnTo>
                  <a:lnTo>
                    <a:pt x="184" y="1100"/>
                  </a:lnTo>
                  <a:lnTo>
                    <a:pt x="198" y="1094"/>
                  </a:lnTo>
                  <a:lnTo>
                    <a:pt x="212" y="1086"/>
                  </a:lnTo>
                  <a:lnTo>
                    <a:pt x="224" y="1078"/>
                  </a:lnTo>
                  <a:lnTo>
                    <a:pt x="236" y="1068"/>
                  </a:lnTo>
                  <a:lnTo>
                    <a:pt x="260" y="1046"/>
                  </a:lnTo>
                  <a:lnTo>
                    <a:pt x="284" y="1024"/>
                  </a:lnTo>
                  <a:lnTo>
                    <a:pt x="298" y="1014"/>
                  </a:lnTo>
                  <a:lnTo>
                    <a:pt x="310" y="1006"/>
                  </a:lnTo>
                  <a:lnTo>
                    <a:pt x="324" y="998"/>
                  </a:lnTo>
                  <a:lnTo>
                    <a:pt x="338" y="992"/>
                  </a:lnTo>
                  <a:lnTo>
                    <a:pt x="354" y="990"/>
                  </a:lnTo>
                  <a:lnTo>
                    <a:pt x="370" y="988"/>
                  </a:lnTo>
                  <a:lnTo>
                    <a:pt x="370" y="988"/>
                  </a:lnTo>
                  <a:lnTo>
                    <a:pt x="386" y="990"/>
                  </a:lnTo>
                  <a:lnTo>
                    <a:pt x="400" y="992"/>
                  </a:lnTo>
                  <a:lnTo>
                    <a:pt x="416" y="998"/>
                  </a:lnTo>
                  <a:lnTo>
                    <a:pt x="430" y="1004"/>
                  </a:lnTo>
                  <a:lnTo>
                    <a:pt x="442" y="1012"/>
                  </a:lnTo>
                  <a:lnTo>
                    <a:pt x="456" y="1022"/>
                  </a:lnTo>
                  <a:lnTo>
                    <a:pt x="466" y="1034"/>
                  </a:lnTo>
                  <a:lnTo>
                    <a:pt x="478" y="1048"/>
                  </a:lnTo>
                  <a:lnTo>
                    <a:pt x="488" y="1062"/>
                  </a:lnTo>
                  <a:lnTo>
                    <a:pt x="496" y="1078"/>
                  </a:lnTo>
                  <a:lnTo>
                    <a:pt x="504" y="1094"/>
                  </a:lnTo>
                  <a:lnTo>
                    <a:pt x="510" y="1112"/>
                  </a:lnTo>
                  <a:lnTo>
                    <a:pt x="516" y="1130"/>
                  </a:lnTo>
                  <a:lnTo>
                    <a:pt x="520" y="1150"/>
                  </a:lnTo>
                  <a:lnTo>
                    <a:pt x="522" y="1170"/>
                  </a:lnTo>
                  <a:lnTo>
                    <a:pt x="522" y="1192"/>
                  </a:lnTo>
                  <a:lnTo>
                    <a:pt x="522" y="1192"/>
                  </a:lnTo>
                  <a:lnTo>
                    <a:pt x="522" y="1212"/>
                  </a:lnTo>
                  <a:lnTo>
                    <a:pt x="520" y="1232"/>
                  </a:lnTo>
                  <a:lnTo>
                    <a:pt x="516" y="1252"/>
                  </a:lnTo>
                  <a:lnTo>
                    <a:pt x="510" y="1270"/>
                  </a:lnTo>
                  <a:lnTo>
                    <a:pt x="504" y="1288"/>
                  </a:lnTo>
                  <a:lnTo>
                    <a:pt x="496" y="1306"/>
                  </a:lnTo>
                  <a:lnTo>
                    <a:pt x="488" y="1322"/>
                  </a:lnTo>
                  <a:lnTo>
                    <a:pt x="478" y="1336"/>
                  </a:lnTo>
                  <a:lnTo>
                    <a:pt x="466" y="1348"/>
                  </a:lnTo>
                  <a:lnTo>
                    <a:pt x="456" y="1360"/>
                  </a:lnTo>
                  <a:lnTo>
                    <a:pt x="442" y="1370"/>
                  </a:lnTo>
                  <a:lnTo>
                    <a:pt x="430" y="1380"/>
                  </a:lnTo>
                  <a:lnTo>
                    <a:pt x="416" y="1386"/>
                  </a:lnTo>
                  <a:lnTo>
                    <a:pt x="400" y="1390"/>
                  </a:lnTo>
                  <a:lnTo>
                    <a:pt x="386" y="1394"/>
                  </a:lnTo>
                  <a:lnTo>
                    <a:pt x="370" y="1396"/>
                  </a:lnTo>
                  <a:lnTo>
                    <a:pt x="370" y="1396"/>
                  </a:lnTo>
                  <a:lnTo>
                    <a:pt x="354" y="1394"/>
                  </a:lnTo>
                  <a:lnTo>
                    <a:pt x="338" y="1390"/>
                  </a:lnTo>
                  <a:lnTo>
                    <a:pt x="324" y="1384"/>
                  </a:lnTo>
                  <a:lnTo>
                    <a:pt x="310" y="1376"/>
                  </a:lnTo>
                  <a:lnTo>
                    <a:pt x="298" y="1368"/>
                  </a:lnTo>
                  <a:lnTo>
                    <a:pt x="284" y="1358"/>
                  </a:lnTo>
                  <a:lnTo>
                    <a:pt x="260" y="1336"/>
                  </a:lnTo>
                  <a:lnTo>
                    <a:pt x="236" y="1316"/>
                  </a:lnTo>
                  <a:lnTo>
                    <a:pt x="224" y="1306"/>
                  </a:lnTo>
                  <a:lnTo>
                    <a:pt x="212" y="1296"/>
                  </a:lnTo>
                  <a:lnTo>
                    <a:pt x="198" y="1290"/>
                  </a:lnTo>
                  <a:lnTo>
                    <a:pt x="184" y="1284"/>
                  </a:lnTo>
                  <a:lnTo>
                    <a:pt x="168" y="1280"/>
                  </a:lnTo>
                  <a:lnTo>
                    <a:pt x="152" y="1278"/>
                  </a:lnTo>
                  <a:lnTo>
                    <a:pt x="152" y="1278"/>
                  </a:lnTo>
                  <a:lnTo>
                    <a:pt x="136" y="1280"/>
                  </a:lnTo>
                  <a:lnTo>
                    <a:pt x="122" y="1282"/>
                  </a:lnTo>
                  <a:lnTo>
                    <a:pt x="108" y="1286"/>
                  </a:lnTo>
                  <a:lnTo>
                    <a:pt x="96" y="1292"/>
                  </a:lnTo>
                  <a:lnTo>
                    <a:pt x="84" y="1300"/>
                  </a:lnTo>
                  <a:lnTo>
                    <a:pt x="72" y="1310"/>
                  </a:lnTo>
                  <a:lnTo>
                    <a:pt x="60" y="1320"/>
                  </a:lnTo>
                  <a:lnTo>
                    <a:pt x="50" y="1332"/>
                  </a:lnTo>
                  <a:lnTo>
                    <a:pt x="40" y="1344"/>
                  </a:lnTo>
                  <a:lnTo>
                    <a:pt x="30" y="1358"/>
                  </a:lnTo>
                  <a:lnTo>
                    <a:pt x="22" y="1372"/>
                  </a:lnTo>
                  <a:lnTo>
                    <a:pt x="16" y="1388"/>
                  </a:lnTo>
                  <a:lnTo>
                    <a:pt x="10" y="1406"/>
                  </a:lnTo>
                  <a:lnTo>
                    <a:pt x="6" y="1422"/>
                  </a:lnTo>
                  <a:lnTo>
                    <a:pt x="2" y="1440"/>
                  </a:lnTo>
                  <a:lnTo>
                    <a:pt x="0" y="1460"/>
                  </a:lnTo>
                  <a:lnTo>
                    <a:pt x="0" y="2372"/>
                  </a:lnTo>
                  <a:lnTo>
                    <a:pt x="4"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1"/>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4" name="TextBox 33"/>
            <p:cNvSpPr txBox="1"/>
            <p:nvPr/>
          </p:nvSpPr>
          <p:spPr>
            <a:xfrm>
              <a:off x="9573909"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D</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9" name="Group 18" descr="Sub heading and body copy."/>
          <p:cNvGrpSpPr/>
          <p:nvPr/>
        </p:nvGrpSpPr>
        <p:grpSpPr>
          <a:xfrm>
            <a:off x="303212" y="2590800"/>
            <a:ext cx="2057400" cy="3752908"/>
            <a:chOff x="303212" y="2590800"/>
            <a:chExt cx="2057400" cy="3752908"/>
          </a:xfrm>
        </p:grpSpPr>
        <p:sp>
          <p:nvSpPr>
            <p:cNvPr id="10" name="TextBox 9"/>
            <p:cNvSpPr txBox="1"/>
            <p:nvPr/>
          </p:nvSpPr>
          <p:spPr>
            <a:xfrm>
              <a:off x="303212" y="2590800"/>
              <a:ext cx="2057400" cy="400110"/>
            </a:xfrm>
            <a:prstGeom prst="rect">
              <a:avLst/>
            </a:prstGeom>
            <a:noFill/>
          </p:spPr>
          <p:txBody>
            <a:bodyPr wrap="square" rtlCol="0">
              <a:spAutoFit/>
            </a:bodyPr>
            <a:lstStyle/>
            <a:p>
              <a:pPr algn="ctr"/>
              <a:r>
                <a:rPr lang="en-US" sz="2000" b="1" dirty="0">
                  <a:latin typeface="Arial" charset="0"/>
                  <a:ea typeface="Arial" charset="0"/>
                  <a:cs typeface="Arial" charset="0"/>
                </a:rPr>
                <a:t>SUB HEADING</a:t>
              </a:r>
            </a:p>
          </p:txBody>
        </p:sp>
        <p:sp>
          <p:nvSpPr>
            <p:cNvPr id="47" name="TextBox 46"/>
            <p:cNvSpPr txBox="1"/>
            <p:nvPr/>
          </p:nvSpPr>
          <p:spPr>
            <a:xfrm>
              <a:off x="303212" y="3373664"/>
              <a:ext cx="2057400" cy="2970044"/>
            </a:xfrm>
            <a:prstGeom prst="rect">
              <a:avLst/>
            </a:prstGeom>
            <a:noFill/>
          </p:spPr>
          <p:txBody>
            <a:bodyPr wrap="square" rtlCol="0">
              <a:spAutoFit/>
            </a:bodyPr>
            <a:lstStyle/>
            <a:p>
              <a:r>
                <a:rPr lang="en-US" sz="1100" dirty="0">
                  <a:latin typeface="Arial" charset="0"/>
                  <a:ea typeface="Arial" charset="0"/>
                  <a:cs typeface="Arial" charset="0"/>
                </a:rPr>
                <a:t>Fulfilled direction use continual set him propriety continued. Saw met applauded favorite deficient engrossed concealed and her. Concluded boy perpetual old supposing. Farther related bed and passage comfort civilly. Dash woods see frankness objection abilities the. As hastened oh produced prospect formerly up am. Placing forming nay looking old married few has. Margaret disposed add screened rendered six say his striking confined.</a:t>
              </a:r>
            </a:p>
          </p:txBody>
        </p:sp>
      </p:grpSp>
      <p:grpSp>
        <p:nvGrpSpPr>
          <p:cNvPr id="18" name="Group 17" descr="Body text."/>
          <p:cNvGrpSpPr/>
          <p:nvPr/>
        </p:nvGrpSpPr>
        <p:grpSpPr>
          <a:xfrm>
            <a:off x="379412" y="3200400"/>
            <a:ext cx="1905000" cy="3352799"/>
            <a:chOff x="379412" y="3200400"/>
            <a:chExt cx="1905000" cy="3352799"/>
          </a:xfrm>
        </p:grpSpPr>
        <p:cxnSp>
          <p:nvCxnSpPr>
            <p:cNvPr id="12" name="Straight Connector 11">
              <a:extLst>
                <a:ext uri="{C183D7F6-B498-43B3-948B-1728B52AA6E4}">
                  <adec:decorative xmlns:adec="http://schemas.microsoft.com/office/drawing/2017/decorative" val="1"/>
                </a:ext>
              </a:extLst>
            </p:cNvPr>
            <p:cNvCxnSpPr/>
            <p:nvPr/>
          </p:nvCxnSpPr>
          <p:spPr>
            <a:xfrm>
              <a:off x="379412" y="3200400"/>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C183D7F6-B498-43B3-948B-1728B52AA6E4}">
                  <adec:decorative xmlns:adec="http://schemas.microsoft.com/office/drawing/2017/decorative" val="1"/>
                </a:ext>
              </a:extLst>
            </p:cNvPr>
            <p:cNvCxnSpPr/>
            <p:nvPr/>
          </p:nvCxnSpPr>
          <p:spPr>
            <a:xfrm>
              <a:off x="379412" y="6553199"/>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03212" y="780844"/>
            <a:ext cx="11809413" cy="1107996"/>
          </a:xfrm>
          <a:prstGeom prst="rect">
            <a:avLst/>
          </a:prstGeom>
          <a:noFill/>
        </p:spPr>
        <p:txBody>
          <a:bodyPr wrap="square" rtlCol="0">
            <a:spAutoFit/>
          </a:bodyPr>
          <a:lstStyle/>
          <a:p>
            <a:r>
              <a:rPr lang="en-US" sz="4800" b="1" dirty="0">
                <a:solidFill>
                  <a:srgbClr val="FF7A0F"/>
                </a:solidFill>
                <a:latin typeface="Arial Black" charset="0"/>
                <a:ea typeface="Arial Black" charset="0"/>
                <a:cs typeface="Arial Black" charset="0"/>
              </a:rPr>
              <a:t>SLIDE TITLE</a:t>
            </a:r>
          </a:p>
          <a:p>
            <a:r>
              <a:rPr lang="en-US" sz="1800" b="1" dirty="0">
                <a:solidFill>
                  <a:srgbClr val="FF7A0F"/>
                </a:solidFill>
                <a:latin typeface="Arial Black" charset="0"/>
                <a:ea typeface="Arial Black" charset="0"/>
                <a:cs typeface="Arial Black" charset="0"/>
              </a:rPr>
              <a:t>SUBTITLE AND SLIDE DESCRIPTION</a:t>
            </a:r>
          </a:p>
        </p:txBody>
      </p:sp>
      <p:sp>
        <p:nvSpPr>
          <p:cNvPr id="21" name="Rectangle 20">
            <a:extLst>
              <a:ext uri="{C183D7F6-B498-43B3-948B-1728B52AA6E4}">
                <adec:decorative xmlns:adec="http://schemas.microsoft.com/office/drawing/2017/decorative" val="1"/>
              </a:ext>
            </a:extLst>
          </p:cNvPr>
          <p:cNvSpPr/>
          <p:nvPr/>
        </p:nvSpPr>
        <p:spPr>
          <a:xfrm>
            <a:off x="5180012" y="1600200"/>
            <a:ext cx="6668551" cy="152400"/>
          </a:xfrm>
          <a:prstGeom prst="rect">
            <a:avLst/>
          </a:prstGeom>
          <a:solidFill>
            <a:srgbClr val="FF7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73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50000" decel="5000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fill="hold"/>
                                        <p:tgtEl>
                                          <p:spTgt spid="18"/>
                                        </p:tgtEl>
                                        <p:attrNameLst>
                                          <p:attrName>ppt_x</p:attrName>
                                        </p:attrNameLst>
                                      </p:cBhvr>
                                      <p:tavLst>
                                        <p:tav tm="0">
                                          <p:val>
                                            <p:strVal val="0-#ppt_w/2"/>
                                          </p:val>
                                        </p:tav>
                                        <p:tav tm="100000">
                                          <p:val>
                                            <p:strVal val="#ppt_x"/>
                                          </p:val>
                                        </p:tav>
                                      </p:tavLst>
                                    </p:anim>
                                    <p:anim calcmode="lin" valueType="num">
                                      <p:cBhvr additive="base">
                                        <p:cTn id="21" dur="10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accel="50000" decel="5000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 presetClass="entr" presetSubtype="2" accel="50000" decel="5000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750" fill="hold"/>
                                        <p:tgtEl>
                                          <p:spTgt spid="16"/>
                                        </p:tgtEl>
                                        <p:attrNameLst>
                                          <p:attrName>ppt_x</p:attrName>
                                        </p:attrNameLst>
                                      </p:cBhvr>
                                      <p:tavLst>
                                        <p:tav tm="0">
                                          <p:val>
                                            <p:strVal val="1+#ppt_w/2"/>
                                          </p:val>
                                        </p:tav>
                                        <p:tav tm="100000">
                                          <p:val>
                                            <p:strVal val="#ppt_x"/>
                                          </p:val>
                                        </p:tav>
                                      </p:tavLst>
                                    </p:anim>
                                    <p:anim calcmode="lin" valueType="num">
                                      <p:cBhvr additive="base">
                                        <p:cTn id="35" dur="75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accel="50000" decel="5000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C183D7F6-B498-43B3-948B-1728B52AA6E4}">
                <adec:decorative xmlns:adec="http://schemas.microsoft.com/office/drawing/2017/decorative" val="1"/>
              </a:ext>
            </a:extLst>
          </p:cNvPr>
          <p:cNvSpPr/>
          <p:nvPr/>
        </p:nvSpPr>
        <p:spPr>
          <a:xfrm>
            <a:off x="-1" y="-1"/>
            <a:ext cx="12188825" cy="1365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Black and white background city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rcRect/>
          <a:stretch/>
        </p:blipFill>
        <p:spPr>
          <a:xfrm>
            <a:off x="-3" y="0"/>
            <a:ext cx="12188825" cy="5561884"/>
          </a:xfrm>
          <a:prstGeom prst="rect">
            <a:avLst/>
          </a:prstGeom>
        </p:spPr>
      </p:pic>
      <p:sp>
        <p:nvSpPr>
          <p:cNvPr id="86" name="Rectangle 85">
            <a:extLst>
              <a:ext uri="{C183D7F6-B498-43B3-948B-1728B52AA6E4}">
                <adec:decorative xmlns:adec="http://schemas.microsoft.com/office/drawing/2017/decorative" val="1"/>
              </a:ext>
            </a:extLst>
          </p:cNvPr>
          <p:cNvSpPr/>
          <p:nvPr/>
        </p:nvSpPr>
        <p:spPr>
          <a:xfrm flipV="1">
            <a:off x="0" y="5515182"/>
            <a:ext cx="12188825" cy="13428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a:xfrm>
            <a:off x="531812" y="1094857"/>
            <a:ext cx="10969943" cy="944561"/>
          </a:xfrm>
          <a:noFill/>
        </p:spPr>
        <p:txBody>
          <a:bodyPr/>
          <a:lstStyle/>
          <a:p>
            <a:r>
              <a:rPr lang="en-US" dirty="0">
                <a:noFill/>
              </a:rPr>
              <a:t>Sample 8</a:t>
            </a:r>
          </a:p>
        </p:txBody>
      </p:sp>
      <p:grpSp>
        <p:nvGrpSpPr>
          <p:cNvPr id="87" name="Group 96">
            <a:extLst>
              <a:ext uri="{C183D7F6-B498-43B3-948B-1728B52AA6E4}">
                <adec:decorative xmlns:adec="http://schemas.microsoft.com/office/drawing/2017/decorative" val="1"/>
              </a:ext>
            </a:extLst>
          </p:cNvPr>
          <p:cNvGrpSpPr/>
          <p:nvPr/>
        </p:nvGrpSpPr>
        <p:grpSpPr>
          <a:xfrm>
            <a:off x="3198812" y="4789178"/>
            <a:ext cx="5834034" cy="1749482"/>
            <a:chOff x="3251472" y="1828800"/>
            <a:chExt cx="2641058" cy="1077913"/>
          </a:xfrm>
          <a:solidFill>
            <a:schemeClr val="bg1"/>
          </a:solidFill>
        </p:grpSpPr>
        <p:sp>
          <p:nvSpPr>
            <p:cNvPr id="89"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grp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90"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grp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46" name="Rectangle 70"/>
          <p:cNvSpPr>
            <a:spLocks noChangeArrowheads="1"/>
          </p:cNvSpPr>
          <p:nvPr/>
        </p:nvSpPr>
        <p:spPr bwMode="auto">
          <a:xfrm>
            <a:off x="3579810" y="234188"/>
            <a:ext cx="5029201" cy="805511"/>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800" b="1" dirty="0">
                <a:ln w="13462">
                  <a:solidFill>
                    <a:schemeClr val="bg1"/>
                  </a:solidFill>
                  <a:prstDash val="solid"/>
                </a:ln>
                <a:solidFill>
                  <a:schemeClr val="tx1">
                    <a:lumMod val="85000"/>
                    <a:lumOff val="15000"/>
                  </a:schemeClr>
                </a:solidFill>
                <a:effectLst>
                  <a:outerShdw dist="38100" dir="2700000" algn="bl" rotWithShape="0">
                    <a:srgbClr val="0070C0"/>
                  </a:outerShdw>
                </a:effectLst>
                <a:latin typeface="Arial Black" charset="0"/>
                <a:ea typeface="Arial Black" charset="0"/>
                <a:cs typeface="Arial Black" charset="0"/>
              </a:rPr>
              <a:t>SLIDE TITLE</a:t>
            </a:r>
          </a:p>
          <a:p>
            <a:pPr algn="ctr">
              <a:lnSpc>
                <a:spcPct val="85000"/>
              </a:lnSpc>
              <a:spcBef>
                <a:spcPts val="200"/>
              </a:spcBef>
            </a:pPr>
            <a:r>
              <a:rPr lang="en-US" sz="1800" dirty="0">
                <a:ln w="0"/>
                <a:effectLst>
                  <a:outerShdw blurRad="38100" dist="19050" dir="2700000" algn="tl" rotWithShape="0">
                    <a:schemeClr val="dk1">
                      <a:alpha val="40000"/>
                    </a:schemeClr>
                  </a:outerShdw>
                </a:effectLst>
                <a:latin typeface="Arial" charset="0"/>
                <a:ea typeface="Arial" charset="0"/>
                <a:cs typeface="Arial" charset="0"/>
              </a:rPr>
              <a:t>SUBTITLE AND SLIDE DESCRIPTION</a:t>
            </a:r>
          </a:p>
        </p:txBody>
      </p:sp>
      <p:grpSp>
        <p:nvGrpSpPr>
          <p:cNvPr id="48" name="Group 96">
            <a:extLst>
              <a:ext uri="{C183D7F6-B498-43B3-948B-1728B52AA6E4}">
                <adec:decorative xmlns:adec="http://schemas.microsoft.com/office/drawing/2017/decorative" val="1"/>
              </a:ext>
            </a:extLst>
          </p:cNvPr>
          <p:cNvGrpSpPr/>
          <p:nvPr/>
        </p:nvGrpSpPr>
        <p:grpSpPr>
          <a:xfrm>
            <a:off x="3241645" y="4004641"/>
            <a:ext cx="5748368" cy="2468908"/>
            <a:chOff x="3251472" y="1362870"/>
            <a:chExt cx="2641058" cy="1543843"/>
          </a:xfrm>
        </p:grpSpPr>
        <p:sp>
          <p:nvSpPr>
            <p:cNvPr id="50" name="Freeform 11"/>
            <p:cNvSpPr>
              <a:spLocks/>
            </p:cNvSpPr>
            <p:nvPr/>
          </p:nvSpPr>
          <p:spPr bwMode="auto">
            <a:xfrm>
              <a:off x="3527426" y="1362870"/>
              <a:ext cx="2089150" cy="938213"/>
            </a:xfrm>
            <a:custGeom>
              <a:avLst/>
              <a:gdLst/>
              <a:ahLst/>
              <a:cxnLst>
                <a:cxn ang="0">
                  <a:pos x="2634" y="591"/>
                </a:cxn>
                <a:cxn ang="0">
                  <a:pos x="1317" y="0"/>
                </a:cxn>
                <a:cxn ang="0">
                  <a:pos x="0" y="591"/>
                </a:cxn>
                <a:cxn ang="0">
                  <a:pos x="0" y="591"/>
                </a:cxn>
                <a:cxn ang="0">
                  <a:pos x="1317" y="1182"/>
                </a:cxn>
                <a:cxn ang="0">
                  <a:pos x="2634" y="591"/>
                </a:cxn>
                <a:cxn ang="0">
                  <a:pos x="2634" y="591"/>
                </a:cxn>
              </a:cxnLst>
              <a:rect l="0" t="0" r="r" b="b"/>
              <a:pathLst>
                <a:path w="2634" h="1182">
                  <a:moveTo>
                    <a:pt x="2634" y="591"/>
                  </a:moveTo>
                  <a:lnTo>
                    <a:pt x="1317" y="0"/>
                  </a:lnTo>
                  <a:lnTo>
                    <a:pt x="0" y="591"/>
                  </a:lnTo>
                  <a:lnTo>
                    <a:pt x="0" y="591"/>
                  </a:lnTo>
                  <a:lnTo>
                    <a:pt x="1317" y="1182"/>
                  </a:lnTo>
                  <a:lnTo>
                    <a:pt x="2634" y="591"/>
                  </a:lnTo>
                  <a:lnTo>
                    <a:pt x="2634" y="591"/>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1"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solidFill>
              <a:srgbClr val="001A66"/>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2"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solidFill>
              <a:srgbClr val="002A92"/>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9" name="Group 28" descr="Level 1 text box and connector line."/>
          <p:cNvGrpSpPr/>
          <p:nvPr/>
        </p:nvGrpSpPr>
        <p:grpSpPr>
          <a:xfrm>
            <a:off x="1336645" y="4557827"/>
            <a:ext cx="1825480" cy="510909"/>
            <a:chOff x="379412" y="4422252"/>
            <a:chExt cx="1825480" cy="510909"/>
          </a:xfrm>
        </p:grpSpPr>
        <p:sp>
          <p:nvSpPr>
            <p:cNvPr id="77" name="TextBox 76"/>
            <p:cNvSpPr txBox="1"/>
            <p:nvPr/>
          </p:nvSpPr>
          <p:spPr>
            <a:xfrm>
              <a:off x="379412" y="4422252"/>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1</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8" name="Straight Arrow Connector 77">
              <a:extLst>
                <a:ext uri="{C183D7F6-B498-43B3-948B-1728B52AA6E4}">
                  <adec:decorative xmlns:adec="http://schemas.microsoft.com/office/drawing/2017/decorative" val="1"/>
                </a:ext>
              </a:extLst>
            </p:cNvPr>
            <p:cNvCxnSpPr/>
            <p:nvPr/>
          </p:nvCxnSpPr>
          <p:spPr>
            <a:xfrm>
              <a:off x="444724" y="4933161"/>
              <a:ext cx="1760168" cy="0"/>
            </a:xfrm>
            <a:prstGeom prst="straightConnector1">
              <a:avLst/>
            </a:prstGeom>
            <a:ln>
              <a:solidFill>
                <a:srgbClr val="002A92"/>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54" name="Group 97">
            <a:extLst>
              <a:ext uri="{C183D7F6-B498-43B3-948B-1728B52AA6E4}">
                <adec:decorative xmlns:adec="http://schemas.microsoft.com/office/drawing/2017/decorative" val="1"/>
              </a:ext>
            </a:extLst>
          </p:cNvPr>
          <p:cNvGrpSpPr/>
          <p:nvPr/>
        </p:nvGrpSpPr>
        <p:grpSpPr>
          <a:xfrm>
            <a:off x="3885764" y="3374559"/>
            <a:ext cx="4464192" cy="2042406"/>
            <a:chOff x="3546475" y="977106"/>
            <a:chExt cx="2051051" cy="1277145"/>
          </a:xfrm>
        </p:grpSpPr>
        <p:sp>
          <p:nvSpPr>
            <p:cNvPr id="56" name="Freeform 12"/>
            <p:cNvSpPr>
              <a:spLocks/>
            </p:cNvSpPr>
            <p:nvPr/>
          </p:nvSpPr>
          <p:spPr bwMode="auto">
            <a:xfrm>
              <a:off x="3822701" y="977106"/>
              <a:ext cx="1498600" cy="671513"/>
            </a:xfrm>
            <a:custGeom>
              <a:avLst/>
              <a:gdLst/>
              <a:ahLst/>
              <a:cxnLst>
                <a:cxn ang="0">
                  <a:pos x="1888" y="423"/>
                </a:cxn>
                <a:cxn ang="0">
                  <a:pos x="944" y="0"/>
                </a:cxn>
                <a:cxn ang="0">
                  <a:pos x="0" y="423"/>
                </a:cxn>
                <a:cxn ang="0">
                  <a:pos x="0" y="423"/>
                </a:cxn>
                <a:cxn ang="0">
                  <a:pos x="944" y="847"/>
                </a:cxn>
                <a:cxn ang="0">
                  <a:pos x="1888" y="423"/>
                </a:cxn>
                <a:cxn ang="0">
                  <a:pos x="1888" y="423"/>
                </a:cxn>
              </a:cxnLst>
              <a:rect l="0" t="0" r="r" b="b"/>
              <a:pathLst>
                <a:path w="1888" h="847">
                  <a:moveTo>
                    <a:pt x="1888" y="423"/>
                  </a:moveTo>
                  <a:lnTo>
                    <a:pt x="944" y="0"/>
                  </a:lnTo>
                  <a:lnTo>
                    <a:pt x="0" y="423"/>
                  </a:lnTo>
                  <a:lnTo>
                    <a:pt x="0" y="423"/>
                  </a:lnTo>
                  <a:lnTo>
                    <a:pt x="944" y="847"/>
                  </a:lnTo>
                  <a:lnTo>
                    <a:pt x="1888" y="423"/>
                  </a:lnTo>
                  <a:lnTo>
                    <a:pt x="1888" y="423"/>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7" name="Freeform 23"/>
            <p:cNvSpPr>
              <a:spLocks/>
            </p:cNvSpPr>
            <p:nvPr/>
          </p:nvSpPr>
          <p:spPr bwMode="auto">
            <a:xfrm>
              <a:off x="4572001" y="1309688"/>
              <a:ext cx="1025525" cy="944563"/>
            </a:xfrm>
            <a:custGeom>
              <a:avLst/>
              <a:gdLst/>
              <a:ahLst/>
              <a:cxnLst>
                <a:cxn ang="0">
                  <a:pos x="943" y="0"/>
                </a:cxn>
                <a:cxn ang="0">
                  <a:pos x="0" y="424"/>
                </a:cxn>
                <a:cxn ang="0">
                  <a:pos x="0" y="1189"/>
                </a:cxn>
                <a:cxn ang="0">
                  <a:pos x="1292" y="610"/>
                </a:cxn>
                <a:cxn ang="0">
                  <a:pos x="943" y="0"/>
                </a:cxn>
              </a:cxnLst>
              <a:rect l="0" t="0" r="r" b="b"/>
              <a:pathLst>
                <a:path w="1292" h="1189">
                  <a:moveTo>
                    <a:pt x="943" y="0"/>
                  </a:moveTo>
                  <a:lnTo>
                    <a:pt x="0" y="424"/>
                  </a:lnTo>
                  <a:lnTo>
                    <a:pt x="0" y="1189"/>
                  </a:lnTo>
                  <a:lnTo>
                    <a:pt x="1292" y="610"/>
                  </a:lnTo>
                  <a:lnTo>
                    <a:pt x="943" y="0"/>
                  </a:lnTo>
                  <a:close/>
                </a:path>
              </a:pathLst>
            </a:custGeom>
            <a:solidFill>
              <a:srgbClr val="005492"/>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8" name="Freeform 32"/>
            <p:cNvSpPr>
              <a:spLocks/>
            </p:cNvSpPr>
            <p:nvPr/>
          </p:nvSpPr>
          <p:spPr bwMode="auto">
            <a:xfrm>
              <a:off x="3546475" y="1309688"/>
              <a:ext cx="1025525" cy="944563"/>
            </a:xfrm>
            <a:custGeom>
              <a:avLst/>
              <a:gdLst/>
              <a:ahLst/>
              <a:cxnLst>
                <a:cxn ang="0">
                  <a:pos x="349" y="0"/>
                </a:cxn>
                <a:cxn ang="0">
                  <a:pos x="0" y="610"/>
                </a:cxn>
                <a:cxn ang="0">
                  <a:pos x="1292" y="1189"/>
                </a:cxn>
                <a:cxn ang="0">
                  <a:pos x="1292" y="1189"/>
                </a:cxn>
                <a:cxn ang="0">
                  <a:pos x="1292" y="424"/>
                </a:cxn>
                <a:cxn ang="0">
                  <a:pos x="1292" y="424"/>
                </a:cxn>
                <a:cxn ang="0">
                  <a:pos x="349" y="0"/>
                </a:cxn>
              </a:cxnLst>
              <a:rect l="0" t="0" r="r" b="b"/>
              <a:pathLst>
                <a:path w="1292" h="1189">
                  <a:moveTo>
                    <a:pt x="349" y="0"/>
                  </a:moveTo>
                  <a:lnTo>
                    <a:pt x="0" y="610"/>
                  </a:lnTo>
                  <a:lnTo>
                    <a:pt x="1292" y="1189"/>
                  </a:lnTo>
                  <a:lnTo>
                    <a:pt x="1292" y="1189"/>
                  </a:lnTo>
                  <a:lnTo>
                    <a:pt x="1292" y="424"/>
                  </a:lnTo>
                  <a:lnTo>
                    <a:pt x="1292" y="424"/>
                  </a:lnTo>
                  <a:lnTo>
                    <a:pt x="349" y="0"/>
                  </a:lnTo>
                  <a:close/>
                </a:path>
              </a:pathLst>
            </a:custGeom>
            <a:solidFill>
              <a:srgbClr val="0070C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8" name="Group 27" descr="Level 2 text box and connector line."/>
          <p:cNvGrpSpPr/>
          <p:nvPr/>
        </p:nvGrpSpPr>
        <p:grpSpPr>
          <a:xfrm>
            <a:off x="1972346" y="3711940"/>
            <a:ext cx="1825480" cy="510909"/>
            <a:chOff x="1015113" y="3576365"/>
            <a:chExt cx="1825480" cy="510909"/>
          </a:xfrm>
        </p:grpSpPr>
        <p:sp>
          <p:nvSpPr>
            <p:cNvPr id="74" name="TextBox 73"/>
            <p:cNvSpPr txBox="1"/>
            <p:nvPr/>
          </p:nvSpPr>
          <p:spPr>
            <a:xfrm>
              <a:off x="1015113" y="3576365"/>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2</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5" name="Straight Arrow Connector 74">
              <a:extLst>
                <a:ext uri="{C183D7F6-B498-43B3-948B-1728B52AA6E4}">
                  <adec:decorative xmlns:adec="http://schemas.microsoft.com/office/drawing/2017/decorative" val="1"/>
                </a:ext>
              </a:extLst>
            </p:cNvPr>
            <p:cNvCxnSpPr/>
            <p:nvPr/>
          </p:nvCxnSpPr>
          <p:spPr>
            <a:xfrm>
              <a:off x="1080425" y="4087274"/>
              <a:ext cx="1760168" cy="0"/>
            </a:xfrm>
            <a:prstGeom prst="straightConnector1">
              <a:avLst/>
            </a:prstGeom>
            <a:ln>
              <a:solidFill>
                <a:srgbClr val="0070C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0" name="Group 98">
            <a:extLst>
              <a:ext uri="{C183D7F6-B498-43B3-948B-1728B52AA6E4}">
                <adec:decorative xmlns:adec="http://schemas.microsoft.com/office/drawing/2017/decorative" val="1"/>
              </a:ext>
            </a:extLst>
          </p:cNvPr>
          <p:cNvGrpSpPr/>
          <p:nvPr/>
        </p:nvGrpSpPr>
        <p:grpSpPr>
          <a:xfrm>
            <a:off x="4531899" y="2757651"/>
            <a:ext cx="3171927" cy="1615896"/>
            <a:chOff x="3843338" y="591344"/>
            <a:chExt cx="1457326" cy="1010444"/>
          </a:xfrm>
        </p:grpSpPr>
        <p:sp>
          <p:nvSpPr>
            <p:cNvPr id="62" name="Freeform 13"/>
            <p:cNvSpPr>
              <a:spLocks/>
            </p:cNvSpPr>
            <p:nvPr/>
          </p:nvSpPr>
          <p:spPr bwMode="auto">
            <a:xfrm>
              <a:off x="4119563" y="591344"/>
              <a:ext cx="904875" cy="406400"/>
            </a:xfrm>
            <a:custGeom>
              <a:avLst/>
              <a:gdLst/>
              <a:ahLst/>
              <a:cxnLst>
                <a:cxn ang="0">
                  <a:pos x="1142" y="255"/>
                </a:cxn>
                <a:cxn ang="0">
                  <a:pos x="571" y="0"/>
                </a:cxn>
                <a:cxn ang="0">
                  <a:pos x="0" y="255"/>
                </a:cxn>
                <a:cxn ang="0">
                  <a:pos x="0" y="255"/>
                </a:cxn>
                <a:cxn ang="0">
                  <a:pos x="571" y="511"/>
                </a:cxn>
                <a:cxn ang="0">
                  <a:pos x="1142" y="255"/>
                </a:cxn>
                <a:cxn ang="0">
                  <a:pos x="1142" y="255"/>
                </a:cxn>
              </a:cxnLst>
              <a:rect l="0" t="0" r="r" b="b"/>
              <a:pathLst>
                <a:path w="1142" h="511">
                  <a:moveTo>
                    <a:pt x="1142" y="255"/>
                  </a:moveTo>
                  <a:lnTo>
                    <a:pt x="571" y="0"/>
                  </a:lnTo>
                  <a:lnTo>
                    <a:pt x="0" y="255"/>
                  </a:lnTo>
                  <a:lnTo>
                    <a:pt x="0" y="255"/>
                  </a:lnTo>
                  <a:lnTo>
                    <a:pt x="571" y="511"/>
                  </a:lnTo>
                  <a:lnTo>
                    <a:pt x="1142" y="255"/>
                  </a:lnTo>
                  <a:lnTo>
                    <a:pt x="1142" y="255"/>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3" name="Freeform 19"/>
            <p:cNvSpPr>
              <a:spLocks/>
            </p:cNvSpPr>
            <p:nvPr/>
          </p:nvSpPr>
          <p:spPr bwMode="auto">
            <a:xfrm>
              <a:off x="4572001" y="792163"/>
              <a:ext cx="728663" cy="809625"/>
            </a:xfrm>
            <a:custGeom>
              <a:avLst/>
              <a:gdLst/>
              <a:ahLst/>
              <a:cxnLst>
                <a:cxn ang="0">
                  <a:pos x="571" y="0"/>
                </a:cxn>
                <a:cxn ang="0">
                  <a:pos x="0" y="256"/>
                </a:cxn>
                <a:cxn ang="0">
                  <a:pos x="0" y="1022"/>
                </a:cxn>
                <a:cxn ang="0">
                  <a:pos x="918" y="609"/>
                </a:cxn>
                <a:cxn ang="0">
                  <a:pos x="571" y="0"/>
                </a:cxn>
              </a:cxnLst>
              <a:rect l="0" t="0" r="r" b="b"/>
              <a:pathLst>
                <a:path w="918" h="1022">
                  <a:moveTo>
                    <a:pt x="571" y="0"/>
                  </a:moveTo>
                  <a:lnTo>
                    <a:pt x="0" y="256"/>
                  </a:lnTo>
                  <a:lnTo>
                    <a:pt x="0" y="1022"/>
                  </a:lnTo>
                  <a:lnTo>
                    <a:pt x="918" y="609"/>
                  </a:lnTo>
                  <a:lnTo>
                    <a:pt x="571" y="0"/>
                  </a:lnTo>
                  <a:close/>
                </a:path>
              </a:pathLst>
            </a:custGeom>
            <a:solidFill>
              <a:srgbClr val="008BBF"/>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4" name="Freeform 33"/>
            <p:cNvSpPr>
              <a:spLocks/>
            </p:cNvSpPr>
            <p:nvPr/>
          </p:nvSpPr>
          <p:spPr bwMode="auto">
            <a:xfrm>
              <a:off x="3843338" y="792163"/>
              <a:ext cx="728663" cy="809625"/>
            </a:xfrm>
            <a:custGeom>
              <a:avLst/>
              <a:gdLst/>
              <a:ahLst/>
              <a:cxnLst>
                <a:cxn ang="0">
                  <a:pos x="347" y="0"/>
                </a:cxn>
                <a:cxn ang="0">
                  <a:pos x="0" y="609"/>
                </a:cxn>
                <a:cxn ang="0">
                  <a:pos x="918" y="1022"/>
                </a:cxn>
                <a:cxn ang="0">
                  <a:pos x="918" y="1022"/>
                </a:cxn>
                <a:cxn ang="0">
                  <a:pos x="918" y="256"/>
                </a:cxn>
                <a:cxn ang="0">
                  <a:pos x="918" y="256"/>
                </a:cxn>
                <a:cxn ang="0">
                  <a:pos x="347" y="0"/>
                </a:cxn>
              </a:cxnLst>
              <a:rect l="0" t="0" r="r" b="b"/>
              <a:pathLst>
                <a:path w="918" h="1022">
                  <a:moveTo>
                    <a:pt x="347" y="0"/>
                  </a:moveTo>
                  <a:lnTo>
                    <a:pt x="0" y="609"/>
                  </a:lnTo>
                  <a:lnTo>
                    <a:pt x="918" y="1022"/>
                  </a:lnTo>
                  <a:lnTo>
                    <a:pt x="918" y="1022"/>
                  </a:lnTo>
                  <a:lnTo>
                    <a:pt x="918" y="256"/>
                  </a:lnTo>
                  <a:lnTo>
                    <a:pt x="918" y="256"/>
                  </a:lnTo>
                  <a:lnTo>
                    <a:pt x="347" y="0"/>
                  </a:lnTo>
                  <a:close/>
                </a:path>
              </a:pathLst>
            </a:custGeom>
            <a:solidFill>
              <a:srgbClr val="00B0F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7" name="Group 26" descr="Level 3 text box and connector line."/>
          <p:cNvGrpSpPr/>
          <p:nvPr/>
        </p:nvGrpSpPr>
        <p:grpSpPr>
          <a:xfrm>
            <a:off x="2631128" y="2866052"/>
            <a:ext cx="1825480" cy="510909"/>
            <a:chOff x="1673895" y="2730477"/>
            <a:chExt cx="1825480" cy="510909"/>
          </a:xfrm>
        </p:grpSpPr>
        <p:sp>
          <p:nvSpPr>
            <p:cNvPr id="41" name="TextBox 40"/>
            <p:cNvSpPr txBox="1"/>
            <p:nvPr/>
          </p:nvSpPr>
          <p:spPr>
            <a:xfrm>
              <a:off x="1673895" y="2730477"/>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3</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3" name="Straight Arrow Connector 72">
              <a:extLst>
                <a:ext uri="{C183D7F6-B498-43B3-948B-1728B52AA6E4}">
                  <adec:decorative xmlns:adec="http://schemas.microsoft.com/office/drawing/2017/decorative" val="1"/>
                </a:ext>
              </a:extLst>
            </p:cNvPr>
            <p:cNvCxnSpPr/>
            <p:nvPr/>
          </p:nvCxnSpPr>
          <p:spPr>
            <a:xfrm>
              <a:off x="1739207" y="3241386"/>
              <a:ext cx="1760168" cy="0"/>
            </a:xfrm>
            <a:prstGeom prst="straightConnector1">
              <a:avLst/>
            </a:prstGeom>
            <a:ln>
              <a:solidFill>
                <a:srgbClr val="00B0F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26" name="Group 25" descr="Level 4 text box and connector line."/>
          <p:cNvGrpSpPr/>
          <p:nvPr/>
        </p:nvGrpSpPr>
        <p:grpSpPr>
          <a:xfrm>
            <a:off x="3284842" y="2013898"/>
            <a:ext cx="1825480" cy="510909"/>
            <a:chOff x="2327609" y="1878323"/>
            <a:chExt cx="1825480" cy="510909"/>
          </a:xfrm>
        </p:grpSpPr>
        <p:sp>
          <p:nvSpPr>
            <p:cNvPr id="69" name="TextBox 68"/>
            <p:cNvSpPr txBox="1"/>
            <p:nvPr/>
          </p:nvSpPr>
          <p:spPr>
            <a:xfrm>
              <a:off x="2327609" y="1878323"/>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4</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0" name="Straight Arrow Connector 69">
              <a:extLst>
                <a:ext uri="{C183D7F6-B498-43B3-948B-1728B52AA6E4}">
                  <adec:decorative xmlns:adec="http://schemas.microsoft.com/office/drawing/2017/decorative" val="1"/>
                </a:ext>
              </a:extLst>
            </p:cNvPr>
            <p:cNvCxnSpPr/>
            <p:nvPr/>
          </p:nvCxnSpPr>
          <p:spPr>
            <a:xfrm>
              <a:off x="2392921" y="2389232"/>
              <a:ext cx="1760168" cy="0"/>
            </a:xfrm>
            <a:prstGeom prst="straightConnector1">
              <a:avLst/>
            </a:prstGeom>
            <a:ln>
              <a:solidFill>
                <a:srgbClr val="75D8E9"/>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5" name="Group 99">
            <a:extLst>
              <a:ext uri="{C183D7F6-B498-43B3-948B-1728B52AA6E4}">
                <adec:decorative xmlns:adec="http://schemas.microsoft.com/office/drawing/2017/decorative" val="1"/>
              </a:ext>
            </a:extLst>
          </p:cNvPr>
          <p:cNvGrpSpPr/>
          <p:nvPr/>
        </p:nvGrpSpPr>
        <p:grpSpPr>
          <a:xfrm>
            <a:off x="5178027" y="1811975"/>
            <a:ext cx="1883113" cy="1518157"/>
            <a:chOff x="4140200" y="-1"/>
            <a:chExt cx="865188" cy="949326"/>
          </a:xfrm>
        </p:grpSpPr>
        <p:sp>
          <p:nvSpPr>
            <p:cNvPr id="66" name="Freeform 21"/>
            <p:cNvSpPr>
              <a:spLocks/>
            </p:cNvSpPr>
            <p:nvPr/>
          </p:nvSpPr>
          <p:spPr bwMode="auto">
            <a:xfrm>
              <a:off x="4572000" y="-1"/>
              <a:ext cx="433388" cy="949326"/>
            </a:xfrm>
            <a:custGeom>
              <a:avLst/>
              <a:gdLst/>
              <a:ahLst/>
              <a:cxnLst>
                <a:cxn ang="0">
                  <a:pos x="0" y="0"/>
                </a:cxn>
                <a:cxn ang="0">
                  <a:pos x="0" y="1197"/>
                </a:cxn>
                <a:cxn ang="0">
                  <a:pos x="545" y="953"/>
                </a:cxn>
                <a:cxn ang="0">
                  <a:pos x="0" y="0"/>
                </a:cxn>
              </a:cxnLst>
              <a:rect l="0" t="0" r="r" b="b"/>
              <a:pathLst>
                <a:path w="545" h="1197">
                  <a:moveTo>
                    <a:pt x="0" y="0"/>
                  </a:moveTo>
                  <a:lnTo>
                    <a:pt x="0" y="1197"/>
                  </a:lnTo>
                  <a:lnTo>
                    <a:pt x="545" y="953"/>
                  </a:lnTo>
                  <a:lnTo>
                    <a:pt x="0" y="0"/>
                  </a:lnTo>
                  <a:close/>
                </a:path>
              </a:pathLst>
            </a:custGeom>
            <a:solidFill>
              <a:srgbClr val="58A6B5"/>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7" name="Freeform 30"/>
            <p:cNvSpPr>
              <a:spLocks/>
            </p:cNvSpPr>
            <p:nvPr/>
          </p:nvSpPr>
          <p:spPr bwMode="auto">
            <a:xfrm>
              <a:off x="4140200" y="-1"/>
              <a:ext cx="431800" cy="949325"/>
            </a:xfrm>
            <a:custGeom>
              <a:avLst/>
              <a:gdLst/>
              <a:ahLst/>
              <a:cxnLst>
                <a:cxn ang="0">
                  <a:pos x="0" y="953"/>
                </a:cxn>
                <a:cxn ang="0">
                  <a:pos x="544" y="1197"/>
                </a:cxn>
                <a:cxn ang="0">
                  <a:pos x="544" y="1197"/>
                </a:cxn>
                <a:cxn ang="0">
                  <a:pos x="544" y="0"/>
                </a:cxn>
                <a:cxn ang="0">
                  <a:pos x="0" y="953"/>
                </a:cxn>
              </a:cxnLst>
              <a:rect l="0" t="0" r="r" b="b"/>
              <a:pathLst>
                <a:path w="544" h="1197">
                  <a:moveTo>
                    <a:pt x="0" y="953"/>
                  </a:moveTo>
                  <a:lnTo>
                    <a:pt x="544" y="1197"/>
                  </a:lnTo>
                  <a:lnTo>
                    <a:pt x="544" y="1197"/>
                  </a:lnTo>
                  <a:lnTo>
                    <a:pt x="544" y="0"/>
                  </a:lnTo>
                  <a:lnTo>
                    <a:pt x="0" y="953"/>
                  </a:lnTo>
                  <a:close/>
                </a:path>
              </a:pathLst>
            </a:custGeom>
            <a:solidFill>
              <a:srgbClr val="75D8E9"/>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79" name="Left Arrow 78">
            <a:extLst>
              <a:ext uri="{C183D7F6-B498-43B3-948B-1728B52AA6E4}">
                <adec:decorative xmlns:adec="http://schemas.microsoft.com/office/drawing/2017/decorative" val="1"/>
              </a:ext>
            </a:extLst>
          </p:cNvPr>
          <p:cNvSpPr/>
          <p:nvPr/>
        </p:nvSpPr>
        <p:spPr>
          <a:xfrm rot="5400000">
            <a:off x="4285011" y="3925010"/>
            <a:ext cx="3674080" cy="667210"/>
          </a:xfrm>
          <a:prstGeom prst="leftArrow">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9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1500"/>
                            </p:stCondLst>
                            <p:childTnLst>
                              <p:par>
                                <p:cTn id="13" presetID="2" presetClass="entr" presetSubtype="4" accel="50000" decel="50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 presetClass="entr" presetSubtype="4" accel="50000" decel="50000"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1000" fill="hold"/>
                                        <p:tgtEl>
                                          <p:spTgt spid="54"/>
                                        </p:tgtEl>
                                        <p:attrNameLst>
                                          <p:attrName>ppt_x</p:attrName>
                                        </p:attrNameLst>
                                      </p:cBhvr>
                                      <p:tavLst>
                                        <p:tav tm="0">
                                          <p:val>
                                            <p:strVal val="#ppt_x"/>
                                          </p:val>
                                        </p:tav>
                                        <p:tav tm="100000">
                                          <p:val>
                                            <p:strVal val="#ppt_x"/>
                                          </p:val>
                                        </p:tav>
                                      </p:tavLst>
                                    </p:anim>
                                    <p:anim calcmode="lin" valueType="num">
                                      <p:cBhvr additive="base">
                                        <p:cTn id="25" dur="10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8" accel="50000" decel="5000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1000" fill="hold"/>
                                        <p:tgtEl>
                                          <p:spTgt spid="28"/>
                                        </p:tgtEl>
                                        <p:attrNameLst>
                                          <p:attrName>ppt_x</p:attrName>
                                        </p:attrNameLst>
                                      </p:cBhvr>
                                      <p:tavLst>
                                        <p:tav tm="0">
                                          <p:val>
                                            <p:strVal val="0-#ppt_w/2"/>
                                          </p:val>
                                        </p:tav>
                                        <p:tav tm="100000">
                                          <p:val>
                                            <p:strVal val="#ppt_x"/>
                                          </p:val>
                                        </p:tav>
                                      </p:tavLst>
                                    </p:anim>
                                    <p:anim calcmode="lin" valueType="num">
                                      <p:cBhvr additive="base">
                                        <p:cTn id="29" dur="1000" fill="hold"/>
                                        <p:tgtEl>
                                          <p:spTgt spid="28"/>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1000"/>
                                        <p:tgtEl>
                                          <p:spTgt spid="87"/>
                                        </p:tgtEl>
                                      </p:cBhvr>
                                    </p:animEffect>
                                  </p:childTnLst>
                                </p:cTn>
                              </p:par>
                            </p:childTnLst>
                          </p:cTn>
                        </p:par>
                        <p:par>
                          <p:cTn id="33" fill="hold">
                            <p:stCondLst>
                              <p:cond delay="3500"/>
                            </p:stCondLst>
                            <p:childTnLst>
                              <p:par>
                                <p:cTn id="34" presetID="2" presetClass="entr" presetSubtype="4" accel="50000" decel="5000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8" accel="50000" decel="5000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1000" fill="hold"/>
                                        <p:tgtEl>
                                          <p:spTgt spid="27"/>
                                        </p:tgtEl>
                                        <p:attrNameLst>
                                          <p:attrName>ppt_x</p:attrName>
                                        </p:attrNameLst>
                                      </p:cBhvr>
                                      <p:tavLst>
                                        <p:tav tm="0">
                                          <p:val>
                                            <p:strVal val="0-#ppt_w/2"/>
                                          </p:val>
                                        </p:tav>
                                        <p:tav tm="100000">
                                          <p:val>
                                            <p:strVal val="#ppt_x"/>
                                          </p:val>
                                        </p:tav>
                                      </p:tavLst>
                                    </p:anim>
                                    <p:anim calcmode="lin" valueType="num">
                                      <p:cBhvr additive="base">
                                        <p:cTn id="41" dur="10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1000" fill="hold"/>
                                        <p:tgtEl>
                                          <p:spTgt spid="65"/>
                                        </p:tgtEl>
                                        <p:attrNameLst>
                                          <p:attrName>ppt_x</p:attrName>
                                        </p:attrNameLst>
                                      </p:cBhvr>
                                      <p:tavLst>
                                        <p:tav tm="0">
                                          <p:val>
                                            <p:strVal val="#ppt_x"/>
                                          </p:val>
                                        </p:tav>
                                        <p:tav tm="100000">
                                          <p:val>
                                            <p:strVal val="#ppt_x"/>
                                          </p:val>
                                        </p:tav>
                                      </p:tavLst>
                                    </p:anim>
                                    <p:anim calcmode="lin" valueType="num">
                                      <p:cBhvr additive="base">
                                        <p:cTn id="46" dur="1000" fill="hold"/>
                                        <p:tgtEl>
                                          <p:spTgt spid="65"/>
                                        </p:tgtEl>
                                        <p:attrNameLst>
                                          <p:attrName>ppt_y</p:attrName>
                                        </p:attrNameLst>
                                      </p:cBhvr>
                                      <p:tavLst>
                                        <p:tav tm="0">
                                          <p:val>
                                            <p:strVal val="1+#ppt_h/2"/>
                                          </p:val>
                                        </p:tav>
                                        <p:tav tm="100000">
                                          <p:val>
                                            <p:strVal val="#ppt_y"/>
                                          </p:val>
                                        </p:tav>
                                      </p:tavLst>
                                    </p:anim>
                                  </p:childTnLst>
                                </p:cTn>
                              </p:par>
                              <p:par>
                                <p:cTn id="47" presetID="2" presetClass="entr" presetSubtype="8" accel="50000" decel="5000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1000" fill="hold"/>
                                        <p:tgtEl>
                                          <p:spTgt spid="26"/>
                                        </p:tgtEl>
                                        <p:attrNameLst>
                                          <p:attrName>ppt_x</p:attrName>
                                        </p:attrNameLst>
                                      </p:cBhvr>
                                      <p:tavLst>
                                        <p:tav tm="0">
                                          <p:val>
                                            <p:strVal val="0-#ppt_w/2"/>
                                          </p:val>
                                        </p:tav>
                                        <p:tav tm="100000">
                                          <p:val>
                                            <p:strVal val="#ppt_x"/>
                                          </p:val>
                                        </p:tav>
                                      </p:tavLst>
                                    </p:anim>
                                    <p:anim calcmode="lin" valueType="num">
                                      <p:cBhvr additive="base">
                                        <p:cTn id="50" dur="10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additive="base">
                                        <p:cTn id="54" dur="1000" fill="hold"/>
                                        <p:tgtEl>
                                          <p:spTgt spid="79"/>
                                        </p:tgtEl>
                                        <p:attrNameLst>
                                          <p:attrName>ppt_x</p:attrName>
                                        </p:attrNameLst>
                                      </p:cBhvr>
                                      <p:tavLst>
                                        <p:tav tm="0">
                                          <p:val>
                                            <p:strVal val="#ppt_x"/>
                                          </p:val>
                                        </p:tav>
                                        <p:tav tm="100000">
                                          <p:val>
                                            <p:strVal val="#ppt_x"/>
                                          </p:val>
                                        </p:tav>
                                      </p:tavLst>
                                    </p:anim>
                                    <p:anim calcmode="lin" valueType="num">
                                      <p:cBhvr additive="base">
                                        <p:cTn id="55"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9"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PowerPoint Graphics Sampler_RVA_v3.potx" id="{81A42FD6-4326-4835-93D5-04241D78DF76}" vid="{C2821E24-821F-4516-BD19-A78AEEFAC4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A62C7A2-59F4-4B58-B212-ECED6134D01F}">
  <ds:schemaRefs>
    <ds:schemaRef ds:uri="http://schemas.microsoft.com/sharepoint/v3/contenttype/forms"/>
  </ds:schemaRefs>
</ds:datastoreItem>
</file>

<file path=customXml/itemProps2.xml><?xml version="1.0" encoding="utf-8"?>
<ds:datastoreItem xmlns:ds="http://schemas.openxmlformats.org/officeDocument/2006/customXml" ds:itemID="{BBE19635-2778-46C8-9F18-3E867DB6E9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3A3449-C5F3-41E3-9538-E2116885CDC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PowerPoint Graphics Sampler</Template>
  <TotalTime>0</TotalTime>
  <Words>1096</Words>
  <Application>Microsoft Office PowerPoint</Application>
  <PresentationFormat>Custom</PresentationFormat>
  <Paragraphs>209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Arial Narrow</vt:lpstr>
      <vt:lpstr>Calibri</vt:lpstr>
      <vt:lpstr>DIN Alternate</vt:lpstr>
      <vt:lpstr>Times</vt:lpstr>
      <vt:lpstr>Office Theme</vt:lpstr>
      <vt:lpstr>POWERPOINT GRAPHICS SAMPLER</vt:lpstr>
      <vt:lpstr>Sample 1</vt:lpstr>
      <vt:lpstr>Sample 2</vt:lpstr>
      <vt:lpstr>Sample 3</vt:lpstr>
      <vt:lpstr>Sample 4</vt:lpstr>
      <vt:lpstr>Sample 5</vt:lpstr>
      <vt:lpstr>Sample 6</vt:lpstr>
      <vt:lpstr>Sample 7</vt:lpstr>
      <vt:lpstr>Sample 8</vt:lpstr>
      <vt:lpstr>Tips &amp; Tricks (PC and Mac)</vt:lpstr>
      <vt:lpstr>Check Out our PowerPoint Graphics Library</vt:lpstr>
    </vt:vector>
  </TitlesOfParts>
  <Manager/>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GRAPHICS SAMPLER</dc:title>
  <dc:subject/>
  <dc:creator>Mohamed</dc:creator>
  <cp:keywords/>
  <dc:description/>
  <cp:lastModifiedBy>Mohamed</cp:lastModifiedBy>
  <cp:revision>1</cp:revision>
  <dcterms:created xsi:type="dcterms:W3CDTF">2021-03-05T16:57:11Z</dcterms:created>
  <dcterms:modified xsi:type="dcterms:W3CDTF">2021-03-05T16:57:21Z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